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Asking</a:t>
            </a:r>
            <a:r>
              <a:rPr lang="fr-CA" dirty="0" smtClean="0"/>
              <a:t> Questions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Simple </a:t>
            </a:r>
            <a:r>
              <a:rPr lang="fr-CA" dirty="0" err="1" smtClean="0"/>
              <a:t>Present</a:t>
            </a:r>
            <a:r>
              <a:rPr lang="fr-CA" dirty="0" smtClean="0"/>
              <a:t> vs Simple </a:t>
            </a:r>
            <a:r>
              <a:rPr lang="fr-CA" dirty="0" err="1" smtClean="0"/>
              <a:t>Past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00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74452"/>
            <a:ext cx="9894498" cy="5969480"/>
          </a:xfrm>
        </p:spPr>
      </p:pic>
    </p:spTree>
    <p:extLst>
      <p:ext uri="{BB962C8B-B14F-4D97-AF65-F5344CB8AC3E}">
        <p14:creationId xmlns:p14="http://schemas.microsoft.com/office/powerpoint/2010/main" val="258810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4" y="500332"/>
            <a:ext cx="9533623" cy="5874589"/>
          </a:xfrm>
        </p:spPr>
      </p:pic>
    </p:spTree>
    <p:extLst>
      <p:ext uri="{BB962C8B-B14F-4D97-AF65-F5344CB8AC3E}">
        <p14:creationId xmlns:p14="http://schemas.microsoft.com/office/powerpoint/2010/main" val="94348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6" y="629728"/>
            <a:ext cx="9592573" cy="5598543"/>
          </a:xfrm>
        </p:spPr>
      </p:pic>
    </p:spTree>
    <p:extLst>
      <p:ext uri="{BB962C8B-B14F-4D97-AF65-F5344CB8AC3E}">
        <p14:creationId xmlns:p14="http://schemas.microsoft.com/office/powerpoint/2010/main" val="427230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Exercises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Did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enjoy</a:t>
            </a:r>
            <a:r>
              <a:rPr lang="fr-CA" dirty="0" smtClean="0"/>
              <a:t> the film last night?</a:t>
            </a:r>
          </a:p>
          <a:p>
            <a:r>
              <a:rPr lang="fr-CA" dirty="0" smtClean="0"/>
              <a:t>Do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</a:t>
            </a:r>
            <a:r>
              <a:rPr lang="fr-CA" dirty="0" err="1" smtClean="0"/>
              <a:t>scary</a:t>
            </a:r>
            <a:r>
              <a:rPr lang="fr-CA" dirty="0" smtClean="0"/>
              <a:t> </a:t>
            </a:r>
            <a:r>
              <a:rPr lang="fr-CA" dirty="0" err="1" smtClean="0"/>
              <a:t>movies</a:t>
            </a:r>
            <a:r>
              <a:rPr lang="fr-CA" dirty="0" smtClean="0"/>
              <a:t>?</a:t>
            </a:r>
          </a:p>
          <a:p>
            <a:r>
              <a:rPr lang="fr-CA" dirty="0" err="1" smtClean="0"/>
              <a:t>Where</a:t>
            </a:r>
            <a:r>
              <a:rPr lang="fr-CA" dirty="0" smtClean="0"/>
              <a:t> </a:t>
            </a:r>
            <a:r>
              <a:rPr lang="fr-CA" dirty="0" err="1" smtClean="0"/>
              <a:t>did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go on vacation?</a:t>
            </a:r>
          </a:p>
          <a:p>
            <a:r>
              <a:rPr lang="fr-CA" dirty="0" smtClean="0"/>
              <a:t>Do </a:t>
            </a:r>
            <a:r>
              <a:rPr lang="fr-CA" dirty="0" err="1" smtClean="0"/>
              <a:t>you</a:t>
            </a:r>
            <a:r>
              <a:rPr lang="fr-CA" dirty="0" smtClean="0"/>
              <a:t> know the muffin man?</a:t>
            </a:r>
          </a:p>
          <a:p>
            <a:r>
              <a:rPr lang="fr-CA" dirty="0" err="1" smtClean="0"/>
              <a:t>What</a:t>
            </a:r>
            <a:r>
              <a:rPr lang="fr-CA" dirty="0" smtClean="0"/>
              <a:t> type of films do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to </a:t>
            </a:r>
            <a:r>
              <a:rPr lang="fr-CA" dirty="0" err="1" smtClean="0"/>
              <a:t>watch</a:t>
            </a:r>
            <a:r>
              <a:rPr lang="fr-CA" dirty="0" smtClean="0"/>
              <a:t>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804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46</Words>
  <Application>Microsoft Office PowerPoint</Application>
  <PresentationFormat>Grand écran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Organique</vt:lpstr>
      <vt:lpstr>Asking Questions</vt:lpstr>
      <vt:lpstr>Présentation PowerPoint</vt:lpstr>
      <vt:lpstr>Présentation PowerPoint</vt:lpstr>
      <vt:lpstr>Présentation PowerPoint</vt:lpstr>
      <vt:lpstr>Exercises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Questions</dc:title>
  <dc:creator>Ranalli David</dc:creator>
  <cp:lastModifiedBy>Ranalli David</cp:lastModifiedBy>
  <cp:revision>1</cp:revision>
  <dcterms:created xsi:type="dcterms:W3CDTF">2016-09-13T11:50:41Z</dcterms:created>
  <dcterms:modified xsi:type="dcterms:W3CDTF">2016-09-13T11:58:37Z</dcterms:modified>
</cp:coreProperties>
</file>