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71" r:id="rId3"/>
    <p:sldId id="273" r:id="rId4"/>
    <p:sldId id="272" r:id="rId5"/>
    <p:sldId id="274" r:id="rId6"/>
    <p:sldId id="259" r:id="rId7"/>
    <p:sldId id="258" r:id="rId8"/>
    <p:sldId id="275" r:id="rId9"/>
    <p:sldId id="276" r:id="rId10"/>
    <p:sldId id="277" r:id="rId11"/>
    <p:sldId id="278" r:id="rId12"/>
    <p:sldId id="279" r:id="rId13"/>
    <p:sldId id="282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8DE81-B08D-474B-B754-4420133CCFF8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FC138-CD54-4A5C-80C2-9D2FA077ED1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9346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7B363-93F5-4E2A-9A5C-AF170EEBDCD0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CA745-0C78-48CF-B033-1757D12CD09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585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252E-89E4-4333-8673-51EF07EE7370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1960F-80C0-4AFF-8F3C-F5B29E27355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909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458D-A5F0-4022-8EFC-038999947686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5B4CA-6D40-48DE-8447-44E30C389D1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328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C04B-BAEE-4643-8EAF-87BF052E4E11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69C5A-B10A-492C-9D64-EF8F51E41AD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027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334C-168F-488A-84F6-B54C4446E317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847A-AAA5-479A-96A2-B9457917887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013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8014-7E5F-4412-8FC6-4CFB26C156E6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328B-1495-4350-98C6-92573E1CCCD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4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A304-3016-461D-AF0D-4B19E1DE0930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19020-DA9D-4415-8417-1BCB7F98C8C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437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E53F-438B-4C15-A332-E680B1D43B09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5A197-CC11-4D49-A004-4228BF344EE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730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8ECB6-D605-4D89-AF48-483EDE56C63E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53A3-9679-49FF-975F-6D05CC8E663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536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5F4A-C8CB-4C1E-A3BB-973A831AA02E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23051-478C-4581-9232-190A4DE08C6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364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9058E5C-DC62-47BA-9362-1777C424FF99}" type="datetimeFigureOut">
              <a:rPr lang="fr-FR"/>
              <a:pPr>
                <a:defRPr/>
              </a:pPr>
              <a:t>17/09/2014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10C87070-DA9D-47D8-8141-321DD19CF4C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7" r:id="rId2"/>
    <p:sldLayoutId id="2147483793" r:id="rId3"/>
    <p:sldLayoutId id="2147483788" r:id="rId4"/>
    <p:sldLayoutId id="2147483789" r:id="rId5"/>
    <p:sldLayoutId id="2147483790" r:id="rId6"/>
    <p:sldLayoutId id="2147483794" r:id="rId7"/>
    <p:sldLayoutId id="2147483795" r:id="rId8"/>
    <p:sldLayoutId id="2147483796" r:id="rId9"/>
    <p:sldLayoutId id="2147483791" r:id="rId10"/>
    <p:sldLayoutId id="21474837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77416" y="1484784"/>
            <a:ext cx="8077200" cy="108012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CHARACTERIZATION –</a:t>
            </a:r>
            <a:br>
              <a:rPr lang="fr-C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CA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6872"/>
            <a:ext cx="5472608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DIRECT OR INDIRECT ?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323528" y="1700808"/>
            <a:ext cx="84969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Will </a:t>
            </a:r>
            <a:r>
              <a:rPr lang="en-US" sz="2800" dirty="0">
                <a:solidFill>
                  <a:prstClr val="black"/>
                </a:solidFill>
              </a:rPr>
              <a:t>was very unlike any other businessman. He made sure that all his clients got what they had paid for. </a:t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Sofia </a:t>
            </a:r>
            <a:r>
              <a:rPr lang="en-US" sz="2800" dirty="0">
                <a:solidFill>
                  <a:prstClr val="black"/>
                </a:solidFill>
              </a:rPr>
              <a:t>was a strong woman who lived her entire life on her own terms, without compromising and without ever being apologetic for anything. 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DIRECT OR INDIRECT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625975"/>
          </a:xfrm>
        </p:spPr>
        <p:txBody>
          <a:bodyPr/>
          <a:lstStyle/>
          <a:p>
            <a:r>
              <a:rPr lang="fr-CA" sz="2800" dirty="0" smtClean="0"/>
              <a:t>Michael </a:t>
            </a:r>
            <a:r>
              <a:rPr lang="fr-CA" sz="2800" dirty="0" err="1" smtClean="0"/>
              <a:t>was</a:t>
            </a:r>
            <a:r>
              <a:rPr lang="fr-CA" sz="2800" dirty="0" smtClean="0"/>
              <a:t> </a:t>
            </a:r>
            <a:r>
              <a:rPr lang="fr-CA" sz="2800" dirty="0" err="1" smtClean="0"/>
              <a:t>very</a:t>
            </a:r>
            <a:r>
              <a:rPr lang="fr-CA" sz="2800" dirty="0" smtClean="0"/>
              <a:t> </a:t>
            </a:r>
            <a:r>
              <a:rPr lang="fr-CA" sz="2800" dirty="0" err="1" smtClean="0"/>
              <a:t>hungry</a:t>
            </a:r>
            <a:r>
              <a:rPr lang="fr-CA" sz="2800" dirty="0" smtClean="0"/>
              <a:t> </a:t>
            </a:r>
            <a:r>
              <a:rPr lang="fr-CA" sz="2800" dirty="0" err="1" smtClean="0"/>
              <a:t>so</a:t>
            </a:r>
            <a:r>
              <a:rPr lang="fr-CA" sz="2800" dirty="0" smtClean="0"/>
              <a:t> </a:t>
            </a:r>
            <a:r>
              <a:rPr lang="fr-CA" sz="2800" dirty="0" err="1" smtClean="0"/>
              <a:t>he</a:t>
            </a:r>
            <a:r>
              <a:rPr lang="fr-CA" sz="2800" dirty="0" smtClean="0"/>
              <a:t> </a:t>
            </a:r>
            <a:r>
              <a:rPr lang="fr-CA" sz="2800" dirty="0" err="1" smtClean="0"/>
              <a:t>decided</a:t>
            </a:r>
            <a:r>
              <a:rPr lang="fr-CA" sz="2800" dirty="0" smtClean="0"/>
              <a:t> to </a:t>
            </a:r>
            <a:r>
              <a:rPr lang="fr-CA" sz="2800" dirty="0" err="1" smtClean="0"/>
              <a:t>steal</a:t>
            </a:r>
            <a:r>
              <a:rPr lang="fr-CA" sz="2800" dirty="0" smtClean="0"/>
              <a:t> 5 </a:t>
            </a:r>
            <a:r>
              <a:rPr lang="fr-CA" sz="2800" dirty="0" err="1" smtClean="0"/>
              <a:t>pieces</a:t>
            </a:r>
            <a:r>
              <a:rPr lang="fr-CA" sz="2800" dirty="0" smtClean="0"/>
              <a:t> of candies </a:t>
            </a:r>
            <a:r>
              <a:rPr lang="fr-CA" sz="2800" dirty="0" err="1" smtClean="0"/>
              <a:t>at</a:t>
            </a:r>
            <a:r>
              <a:rPr lang="fr-CA" sz="2800" dirty="0" smtClean="0"/>
              <a:t> </a:t>
            </a:r>
            <a:r>
              <a:rPr lang="fr-CA" sz="2800" dirty="0" err="1" smtClean="0"/>
              <a:t>his</a:t>
            </a:r>
            <a:r>
              <a:rPr lang="fr-CA" sz="2800" dirty="0" smtClean="0"/>
              <a:t> local </a:t>
            </a:r>
            <a:r>
              <a:rPr lang="fr-CA" sz="2800" dirty="0" err="1" smtClean="0"/>
              <a:t>department</a:t>
            </a:r>
            <a:r>
              <a:rPr lang="fr-CA" sz="2800" dirty="0" smtClean="0"/>
              <a:t> store. </a:t>
            </a:r>
            <a:r>
              <a:rPr lang="fr-CA" sz="2800" dirty="0" err="1" smtClean="0"/>
              <a:t>When</a:t>
            </a:r>
            <a:r>
              <a:rPr lang="fr-CA" sz="2800" dirty="0" smtClean="0"/>
              <a:t> the </a:t>
            </a:r>
            <a:r>
              <a:rPr lang="fr-CA" sz="2800" dirty="0" err="1" smtClean="0"/>
              <a:t>clerk</a:t>
            </a:r>
            <a:r>
              <a:rPr lang="fr-CA" sz="2800" dirty="0" smtClean="0"/>
              <a:t> </a:t>
            </a:r>
            <a:r>
              <a:rPr lang="fr-CA" sz="2800" dirty="0" err="1" smtClean="0"/>
              <a:t>caught</a:t>
            </a:r>
            <a:r>
              <a:rPr lang="fr-CA" sz="2800" dirty="0" smtClean="0"/>
              <a:t> </a:t>
            </a:r>
            <a:r>
              <a:rPr lang="fr-CA" sz="2800" dirty="0" err="1" smtClean="0"/>
              <a:t>him</a:t>
            </a:r>
            <a:r>
              <a:rPr lang="fr-CA" sz="2800" dirty="0" smtClean="0"/>
              <a:t>, Michael </a:t>
            </a:r>
            <a:r>
              <a:rPr lang="fr-CA" sz="2800" dirty="0" err="1" smtClean="0"/>
              <a:t>ran</a:t>
            </a:r>
            <a:r>
              <a:rPr lang="fr-CA" sz="2800" dirty="0" smtClean="0"/>
              <a:t> </a:t>
            </a:r>
            <a:r>
              <a:rPr lang="fr-CA" sz="2800" dirty="0" err="1" smtClean="0"/>
              <a:t>away</a:t>
            </a:r>
            <a:r>
              <a:rPr lang="fr-CA" sz="2800" dirty="0" smtClean="0"/>
              <a:t>.</a:t>
            </a:r>
            <a:br>
              <a:rPr lang="fr-CA" sz="2800" dirty="0" smtClean="0"/>
            </a:br>
            <a:endParaRPr lang="fr-CA" sz="2800" dirty="0" smtClean="0"/>
          </a:p>
          <a:p>
            <a:r>
              <a:rPr lang="fr-CA" sz="2800" dirty="0" smtClean="0"/>
              <a:t> </a:t>
            </a:r>
            <a:r>
              <a:rPr lang="fr-CA" sz="2800" dirty="0" err="1" smtClean="0"/>
              <a:t>Stealing</a:t>
            </a:r>
            <a:r>
              <a:rPr lang="fr-CA" sz="2800" dirty="0" smtClean="0"/>
              <a:t> </a:t>
            </a:r>
            <a:r>
              <a:rPr lang="fr-CA" sz="2800" dirty="0" err="1" smtClean="0"/>
              <a:t>is</a:t>
            </a:r>
            <a:r>
              <a:rPr lang="fr-CA" sz="2800" dirty="0" smtClean="0"/>
              <a:t> a </a:t>
            </a:r>
            <a:r>
              <a:rPr lang="fr-CA" sz="2800" dirty="0" err="1" smtClean="0"/>
              <a:t>clear</a:t>
            </a:r>
            <a:r>
              <a:rPr lang="fr-CA" sz="2800" dirty="0" smtClean="0"/>
              <a:t> </a:t>
            </a:r>
            <a:r>
              <a:rPr lang="fr-CA" sz="2800" dirty="0" err="1" smtClean="0"/>
              <a:t>verb</a:t>
            </a:r>
            <a:r>
              <a:rPr lang="fr-CA" sz="2800" dirty="0" smtClean="0"/>
              <a:t> to </a:t>
            </a:r>
            <a:r>
              <a:rPr lang="fr-CA" sz="2800" dirty="0" err="1" smtClean="0"/>
              <a:t>describe</a:t>
            </a:r>
            <a:r>
              <a:rPr lang="fr-CA" sz="2800" dirty="0" smtClean="0"/>
              <a:t> Chanel. An </a:t>
            </a:r>
            <a:r>
              <a:rPr lang="fr-CA" sz="2800" dirty="0" err="1" smtClean="0"/>
              <a:t>example</a:t>
            </a:r>
            <a:r>
              <a:rPr lang="fr-CA" sz="2800" dirty="0" smtClean="0"/>
              <a:t> of </a:t>
            </a:r>
            <a:r>
              <a:rPr lang="fr-CA" sz="2800" dirty="0" err="1" smtClean="0"/>
              <a:t>this</a:t>
            </a:r>
            <a:r>
              <a:rPr lang="fr-CA" sz="2800" dirty="0" smtClean="0"/>
              <a:t> </a:t>
            </a:r>
            <a:r>
              <a:rPr lang="fr-CA" sz="2800" dirty="0" err="1" smtClean="0"/>
              <a:t>is</a:t>
            </a:r>
            <a:r>
              <a:rPr lang="fr-CA" sz="2800" dirty="0" smtClean="0"/>
              <a:t> </a:t>
            </a:r>
            <a:r>
              <a:rPr lang="fr-CA" sz="2800" dirty="0" err="1" smtClean="0"/>
              <a:t>when</a:t>
            </a:r>
            <a:r>
              <a:rPr lang="fr-CA" sz="2800" dirty="0" smtClean="0"/>
              <a:t> </a:t>
            </a:r>
            <a:r>
              <a:rPr lang="fr-CA" sz="2800" dirty="0" err="1" smtClean="0"/>
              <a:t>she</a:t>
            </a:r>
            <a:r>
              <a:rPr lang="fr-CA" sz="2800" dirty="0" smtClean="0"/>
              <a:t> </a:t>
            </a:r>
            <a:r>
              <a:rPr lang="fr-CA" sz="2800" dirty="0" err="1" smtClean="0"/>
              <a:t>said</a:t>
            </a:r>
            <a:r>
              <a:rPr lang="fr-CA" sz="2800" dirty="0" smtClean="0"/>
              <a:t> </a:t>
            </a:r>
            <a:r>
              <a:rPr lang="fr-CA" sz="2800" dirty="0" err="1" smtClean="0"/>
              <a:t>that</a:t>
            </a:r>
            <a:r>
              <a:rPr lang="fr-CA" sz="2800" dirty="0" smtClean="0"/>
              <a:t> </a:t>
            </a:r>
            <a:r>
              <a:rPr lang="fr-CA" sz="2800" dirty="0" err="1" smtClean="0"/>
              <a:t>she</a:t>
            </a:r>
            <a:r>
              <a:rPr lang="fr-CA" sz="2800" dirty="0" smtClean="0"/>
              <a:t> </a:t>
            </a:r>
            <a:r>
              <a:rPr lang="fr-CA" sz="2800" dirty="0" err="1" smtClean="0"/>
              <a:t>did</a:t>
            </a:r>
            <a:r>
              <a:rPr lang="fr-CA" sz="2800" dirty="0" smtClean="0"/>
              <a:t> not </a:t>
            </a:r>
            <a:r>
              <a:rPr lang="fr-CA" sz="2800" dirty="0" err="1" smtClean="0"/>
              <a:t>like</a:t>
            </a:r>
            <a:r>
              <a:rPr lang="fr-CA" sz="2800" dirty="0" smtClean="0"/>
              <a:t> </a:t>
            </a:r>
            <a:r>
              <a:rPr lang="fr-CA" sz="2800" dirty="0" err="1" smtClean="0"/>
              <a:t>Becky</a:t>
            </a:r>
            <a:r>
              <a:rPr lang="fr-CA" sz="2800" dirty="0" smtClean="0"/>
              <a:t> and </a:t>
            </a:r>
            <a:r>
              <a:rPr lang="fr-CA" sz="2800" dirty="0" err="1" smtClean="0"/>
              <a:t>stole</a:t>
            </a:r>
            <a:r>
              <a:rPr lang="fr-CA" sz="2800" dirty="0" smtClean="0"/>
              <a:t> </a:t>
            </a:r>
            <a:r>
              <a:rPr lang="fr-CA" sz="2800" dirty="0" err="1" smtClean="0"/>
              <a:t>her</a:t>
            </a:r>
            <a:r>
              <a:rPr lang="fr-CA" sz="2800" dirty="0" smtClean="0"/>
              <a:t> </a:t>
            </a:r>
            <a:r>
              <a:rPr lang="fr-CA" sz="2800" dirty="0" err="1" smtClean="0"/>
              <a:t>boyfriend</a:t>
            </a:r>
            <a:r>
              <a:rPr lang="fr-CA" sz="2800" dirty="0" smtClean="0"/>
              <a:t> </a:t>
            </a:r>
            <a:r>
              <a:rPr lang="fr-CA" sz="2800" dirty="0" err="1" smtClean="0"/>
              <a:t>from</a:t>
            </a:r>
            <a:r>
              <a:rPr lang="fr-CA" sz="2800" dirty="0" smtClean="0"/>
              <a:t> </a:t>
            </a:r>
            <a:r>
              <a:rPr lang="fr-CA" sz="2800" dirty="0" err="1" smtClean="0"/>
              <a:t>her</a:t>
            </a:r>
            <a:r>
              <a:rPr lang="fr-CA" sz="2800" dirty="0" smtClean="0"/>
              <a:t>. 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4707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625975"/>
          </a:xfrm>
        </p:spPr>
        <p:txBody>
          <a:bodyPr/>
          <a:lstStyle/>
          <a:p>
            <a:r>
              <a:rPr lang="fr-CA" dirty="0" err="1" smtClean="0"/>
              <a:t>While</a:t>
            </a:r>
            <a:r>
              <a:rPr lang="fr-CA" dirty="0" smtClean="0"/>
              <a:t> </a:t>
            </a:r>
            <a:r>
              <a:rPr lang="fr-CA" dirty="0" err="1" smtClean="0"/>
              <a:t>she</a:t>
            </a:r>
            <a:r>
              <a:rPr lang="fr-CA" dirty="0" smtClean="0"/>
              <a:t> </a:t>
            </a:r>
            <a:r>
              <a:rPr lang="fr-CA" dirty="0" err="1" smtClean="0"/>
              <a:t>was</a:t>
            </a:r>
            <a:r>
              <a:rPr lang="fr-CA" dirty="0" smtClean="0"/>
              <a:t> </a:t>
            </a:r>
            <a:r>
              <a:rPr lang="fr-CA" dirty="0" err="1" smtClean="0"/>
              <a:t>walking</a:t>
            </a:r>
            <a:r>
              <a:rPr lang="fr-CA" dirty="0" smtClean="0"/>
              <a:t> down the </a:t>
            </a:r>
            <a:r>
              <a:rPr lang="fr-CA" dirty="0" err="1" smtClean="0"/>
              <a:t>aisle</a:t>
            </a:r>
            <a:r>
              <a:rPr lang="fr-CA" dirty="0" smtClean="0"/>
              <a:t>, Lara, </a:t>
            </a:r>
            <a:r>
              <a:rPr lang="fr-CA" dirty="0" err="1" smtClean="0"/>
              <a:t>stepped</a:t>
            </a:r>
            <a:r>
              <a:rPr lang="fr-CA" dirty="0" smtClean="0"/>
              <a:t> on a </a:t>
            </a:r>
            <a:r>
              <a:rPr lang="fr-CA" dirty="0" err="1" smtClean="0"/>
              <a:t>candle</a:t>
            </a:r>
            <a:r>
              <a:rPr lang="fr-CA" dirty="0" smtClean="0"/>
              <a:t>, </a:t>
            </a:r>
            <a:r>
              <a:rPr lang="fr-CA" dirty="0" err="1"/>
              <a:t>tripped</a:t>
            </a:r>
            <a:r>
              <a:rPr lang="fr-CA" dirty="0"/>
              <a:t> on </a:t>
            </a:r>
            <a:r>
              <a:rPr lang="fr-CA" dirty="0" err="1"/>
              <a:t>her</a:t>
            </a:r>
            <a:r>
              <a:rPr lang="fr-CA" dirty="0"/>
              <a:t> </a:t>
            </a:r>
            <a:r>
              <a:rPr lang="fr-CA" dirty="0" err="1"/>
              <a:t>dress</a:t>
            </a:r>
            <a:r>
              <a:rPr lang="fr-CA" dirty="0"/>
              <a:t>, </a:t>
            </a:r>
            <a:r>
              <a:rPr lang="fr-CA" dirty="0" err="1" smtClean="0"/>
              <a:t>fell</a:t>
            </a:r>
            <a:r>
              <a:rPr lang="fr-CA" dirty="0" smtClean="0"/>
              <a:t> on a </a:t>
            </a:r>
            <a:r>
              <a:rPr lang="fr-CA" dirty="0" err="1" smtClean="0"/>
              <a:t>flower</a:t>
            </a:r>
            <a:r>
              <a:rPr lang="fr-CA" dirty="0" smtClean="0"/>
              <a:t> girl and </a:t>
            </a:r>
            <a:r>
              <a:rPr lang="fr-CA" dirty="0" err="1" smtClean="0"/>
              <a:t>finally</a:t>
            </a:r>
            <a:r>
              <a:rPr lang="fr-CA" dirty="0" smtClean="0"/>
              <a:t> </a:t>
            </a:r>
            <a:r>
              <a:rPr lang="fr-CA" dirty="0" err="1" smtClean="0"/>
              <a:t>kissed</a:t>
            </a:r>
            <a:r>
              <a:rPr lang="fr-CA" dirty="0" smtClean="0"/>
              <a:t> the </a:t>
            </a:r>
            <a:r>
              <a:rPr lang="fr-CA" dirty="0" err="1" smtClean="0"/>
              <a:t>floor</a:t>
            </a:r>
            <a:r>
              <a:rPr lang="fr-CA" dirty="0" smtClean="0"/>
              <a:t>.</a:t>
            </a:r>
          </a:p>
          <a:p>
            <a:endParaRPr lang="fr-CA" dirty="0"/>
          </a:p>
          <a:p>
            <a:r>
              <a:rPr lang="fr-CA" dirty="0" smtClean="0"/>
              <a:t>Joe </a:t>
            </a:r>
            <a:r>
              <a:rPr lang="fr-CA" dirty="0" err="1" smtClean="0"/>
              <a:t>did</a:t>
            </a:r>
            <a:r>
              <a:rPr lang="fr-CA" dirty="0" smtClean="0"/>
              <a:t> not know how to </a:t>
            </a:r>
            <a:r>
              <a:rPr lang="fr-CA" dirty="0" err="1" smtClean="0"/>
              <a:t>work</a:t>
            </a:r>
            <a:r>
              <a:rPr lang="fr-CA" dirty="0" smtClean="0"/>
              <a:t> the computer as </a:t>
            </a:r>
            <a:r>
              <a:rPr lang="fr-CA" dirty="0" err="1" smtClean="0"/>
              <a:t>he</a:t>
            </a:r>
            <a:r>
              <a:rPr lang="fr-CA" dirty="0" smtClean="0"/>
              <a:t> </a:t>
            </a:r>
            <a:r>
              <a:rPr lang="fr-CA" dirty="0" err="1" smtClean="0"/>
              <a:t>always</a:t>
            </a:r>
            <a:r>
              <a:rPr lang="fr-CA" dirty="0" smtClean="0"/>
              <a:t> </a:t>
            </a:r>
            <a:r>
              <a:rPr lang="fr-CA" dirty="0" err="1" smtClean="0"/>
              <a:t>pressed</a:t>
            </a:r>
            <a:r>
              <a:rPr lang="fr-CA" dirty="0" smtClean="0"/>
              <a:t> CTRL-ALT-DEL to </a:t>
            </a:r>
            <a:r>
              <a:rPr lang="fr-CA" dirty="0" err="1" smtClean="0"/>
              <a:t>shut</a:t>
            </a:r>
            <a:r>
              <a:rPr lang="fr-CA" dirty="0" smtClean="0"/>
              <a:t> down </a:t>
            </a:r>
            <a:r>
              <a:rPr lang="fr-CA" dirty="0" err="1" smtClean="0"/>
              <a:t>his</a:t>
            </a:r>
            <a:r>
              <a:rPr lang="fr-CA" dirty="0" smtClean="0"/>
              <a:t> computer.</a:t>
            </a:r>
            <a:endParaRPr lang="fr-CA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DIRECT OR INDIRECT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367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Question ???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Give</a:t>
            </a:r>
            <a:r>
              <a:rPr lang="fr-CA" dirty="0" smtClean="0"/>
              <a:t> </a:t>
            </a:r>
            <a:r>
              <a:rPr lang="fr-CA" u="sng" dirty="0" smtClean="0"/>
              <a:t>2 descriptions and </a:t>
            </a:r>
            <a:r>
              <a:rPr lang="fr-CA" u="sng" dirty="0" err="1" smtClean="0"/>
              <a:t>why</a:t>
            </a:r>
            <a:r>
              <a:rPr lang="fr-CA" u="sng" dirty="0" smtClean="0"/>
              <a:t> </a:t>
            </a:r>
            <a:r>
              <a:rPr lang="fr-CA" dirty="0" smtClean="0"/>
              <a:t>for </a:t>
            </a:r>
            <a:r>
              <a:rPr lang="fr-CA" dirty="0" err="1" smtClean="0"/>
              <a:t>each</a:t>
            </a:r>
            <a:r>
              <a:rPr lang="fr-CA" dirty="0" smtClean="0"/>
              <a:t> of the </a:t>
            </a:r>
            <a:r>
              <a:rPr lang="fr-CA" dirty="0" err="1" smtClean="0"/>
              <a:t>following</a:t>
            </a:r>
            <a:r>
              <a:rPr lang="fr-CA" dirty="0" smtClean="0"/>
              <a:t> </a:t>
            </a:r>
            <a:r>
              <a:rPr lang="fr-CA" dirty="0" err="1" smtClean="0"/>
              <a:t>characters</a:t>
            </a:r>
            <a:r>
              <a:rPr lang="fr-CA" dirty="0" smtClean="0"/>
              <a:t>:</a:t>
            </a:r>
          </a:p>
          <a:p>
            <a:pPr marL="119062" indent="0">
              <a:buNone/>
            </a:pP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a) Ian</a:t>
            </a:r>
            <a:br>
              <a:rPr lang="fr-CA" dirty="0" smtClean="0"/>
            </a:br>
            <a:r>
              <a:rPr lang="fr-CA" dirty="0" smtClean="0"/>
              <a:t>b) Julia</a:t>
            </a:r>
            <a:br>
              <a:rPr lang="fr-CA" dirty="0" smtClean="0"/>
            </a:br>
            <a:r>
              <a:rPr lang="fr-CA" dirty="0" smtClean="0"/>
              <a:t>c) Oswald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13176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9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THINK ABOUT IT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1870199"/>
          </a:xfrm>
        </p:spPr>
        <p:txBody>
          <a:bodyPr/>
          <a:lstStyle/>
          <a:p>
            <a:r>
              <a:rPr lang="fr-CA" dirty="0" err="1" smtClean="0"/>
              <a:t>What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the </a:t>
            </a:r>
            <a:r>
              <a:rPr lang="fr-CA" u="sng" dirty="0" smtClean="0"/>
              <a:t>FIRST</a:t>
            </a:r>
            <a:r>
              <a:rPr lang="fr-CA" dirty="0" smtClean="0"/>
              <a:t> </a:t>
            </a:r>
            <a:r>
              <a:rPr lang="fr-CA" dirty="0" err="1" smtClean="0"/>
              <a:t>thing</a:t>
            </a:r>
            <a:r>
              <a:rPr lang="fr-CA" dirty="0" smtClean="0"/>
              <a:t> </a:t>
            </a:r>
            <a:r>
              <a:rPr lang="fr-CA" dirty="0" err="1" smtClean="0"/>
              <a:t>you</a:t>
            </a:r>
            <a:r>
              <a:rPr lang="fr-CA" dirty="0" smtClean="0"/>
              <a:t> notice about </a:t>
            </a:r>
            <a:r>
              <a:rPr lang="fr-CA" dirty="0" err="1" smtClean="0"/>
              <a:t>someone</a:t>
            </a:r>
            <a:r>
              <a:rPr lang="fr-CA" dirty="0" smtClean="0"/>
              <a:t>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meet</a:t>
            </a:r>
            <a:r>
              <a:rPr lang="fr-CA" dirty="0" smtClean="0"/>
              <a:t> for the </a:t>
            </a:r>
            <a:r>
              <a:rPr lang="fr-CA" dirty="0" err="1" smtClean="0"/>
              <a:t>very</a:t>
            </a:r>
            <a:r>
              <a:rPr lang="fr-CA" dirty="0" smtClean="0"/>
              <a:t> first time ?</a:t>
            </a:r>
            <a:br>
              <a:rPr lang="fr-CA" dirty="0" smtClean="0"/>
            </a:br>
            <a:endParaRPr lang="fr-CA" dirty="0" smtClean="0"/>
          </a:p>
          <a:p>
            <a:pPr marL="119062" indent="0">
              <a:buNone/>
            </a:pP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27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PHYSICAL ATTRIBUTES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The </a:t>
            </a:r>
            <a:r>
              <a:rPr lang="fr-CA" dirty="0" err="1" smtClean="0"/>
              <a:t>way</a:t>
            </a:r>
            <a:r>
              <a:rPr lang="fr-CA" dirty="0" smtClean="0"/>
              <a:t>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u="sng" dirty="0" err="1" smtClean="0"/>
              <a:t>dress</a:t>
            </a:r>
            <a:r>
              <a:rPr lang="fr-CA" u="sng" dirty="0" smtClean="0"/>
              <a:t/>
            </a:r>
            <a:br>
              <a:rPr lang="fr-CA" u="sng" dirty="0" smtClean="0"/>
            </a:br>
            <a:endParaRPr lang="fr-CA" u="sng" dirty="0" smtClean="0"/>
          </a:p>
          <a:p>
            <a:r>
              <a:rPr lang="fr-CA" dirty="0" smtClean="0"/>
              <a:t>The </a:t>
            </a:r>
            <a:r>
              <a:rPr lang="fr-CA" dirty="0" err="1" smtClean="0"/>
              <a:t>way</a:t>
            </a:r>
            <a:r>
              <a:rPr lang="fr-CA" dirty="0" smtClean="0"/>
              <a:t>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u="sng" dirty="0" err="1" smtClean="0"/>
              <a:t>smell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The </a:t>
            </a:r>
            <a:r>
              <a:rPr lang="fr-CA" dirty="0" err="1" smtClean="0"/>
              <a:t>way</a:t>
            </a:r>
            <a:r>
              <a:rPr lang="fr-CA" dirty="0" smtClean="0"/>
              <a:t>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u="sng" dirty="0" err="1" smtClean="0"/>
              <a:t>speak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The </a:t>
            </a:r>
            <a:r>
              <a:rPr lang="fr-CA" dirty="0" err="1" smtClean="0"/>
              <a:t>way</a:t>
            </a:r>
            <a:r>
              <a:rPr lang="fr-CA" dirty="0" smtClean="0"/>
              <a:t>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u="sng" dirty="0" smtClean="0"/>
              <a:t>look </a:t>
            </a:r>
            <a:r>
              <a:rPr lang="fr-CA" u="sng" dirty="0" err="1" smtClean="0"/>
              <a:t>overall</a:t>
            </a:r>
            <a:endParaRPr lang="fr-CA" u="sng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58052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The first </a:t>
            </a:r>
            <a:r>
              <a:rPr lang="fr-CA" dirty="0" err="1" smtClean="0"/>
              <a:t>things</a:t>
            </a:r>
            <a:r>
              <a:rPr lang="fr-CA" dirty="0" smtClean="0"/>
              <a:t> </a:t>
            </a:r>
            <a:r>
              <a:rPr lang="fr-CA" dirty="0" err="1" smtClean="0"/>
              <a:t>we</a:t>
            </a:r>
            <a:r>
              <a:rPr lang="fr-CA" dirty="0" smtClean="0"/>
              <a:t> notice about </a:t>
            </a:r>
            <a:r>
              <a:rPr lang="fr-CA" dirty="0" err="1" smtClean="0"/>
              <a:t>someone</a:t>
            </a:r>
            <a:r>
              <a:rPr lang="fr-CA" dirty="0" smtClean="0"/>
              <a:t> are </a:t>
            </a:r>
            <a:r>
              <a:rPr lang="fr-CA" dirty="0" err="1" smtClean="0"/>
              <a:t>these</a:t>
            </a:r>
            <a:r>
              <a:rPr lang="fr-CA" dirty="0" smtClean="0"/>
              <a:t> </a:t>
            </a:r>
            <a:r>
              <a:rPr lang="fr-CA" dirty="0" err="1" smtClean="0"/>
              <a:t>above</a:t>
            </a:r>
            <a:r>
              <a:rPr lang="fr-CA" dirty="0" smtClean="0"/>
              <a:t> </a:t>
            </a:r>
            <a:r>
              <a:rPr lang="fr-CA" dirty="0" err="1" smtClean="0"/>
              <a:t>attributes</a:t>
            </a:r>
            <a:r>
              <a:rPr lang="fr-CA" dirty="0" smtClean="0"/>
              <a:t>. </a:t>
            </a:r>
            <a:br>
              <a:rPr lang="fr-CA" dirty="0" smtClean="0"/>
            </a:br>
            <a:r>
              <a:rPr lang="fr-CA" dirty="0" smtClean="0"/>
              <a:t>Do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agree</a:t>
            </a:r>
            <a:r>
              <a:rPr lang="fr-CA" dirty="0" smtClean="0"/>
              <a:t> or </a:t>
            </a:r>
            <a:r>
              <a:rPr lang="fr-CA" dirty="0" err="1" smtClean="0"/>
              <a:t>disagree</a:t>
            </a:r>
            <a:r>
              <a:rPr lang="fr-CA" dirty="0" smtClean="0"/>
              <a:t> ? Is </a:t>
            </a:r>
            <a:r>
              <a:rPr lang="fr-CA" dirty="0" err="1" smtClean="0"/>
              <a:t>this</a:t>
            </a:r>
            <a:r>
              <a:rPr lang="fr-CA" dirty="0" smtClean="0"/>
              <a:t> </a:t>
            </a:r>
            <a:r>
              <a:rPr lang="fr-CA" dirty="0" err="1" smtClean="0"/>
              <a:t>considered</a:t>
            </a:r>
            <a:r>
              <a:rPr lang="fr-CA" dirty="0" smtClean="0"/>
              <a:t> to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judgmental</a:t>
            </a:r>
            <a:r>
              <a:rPr lang="fr-CA" dirty="0" smtClean="0"/>
              <a:t>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82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BODY LANGUAGE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b="1" dirty="0" smtClean="0"/>
              <a:t>Body Language: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dirty="0" smtClean="0"/>
              <a:t>- non-verbal communication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- person </a:t>
            </a:r>
            <a:r>
              <a:rPr lang="en-US" sz="3000" dirty="0"/>
              <a:t>may </a:t>
            </a:r>
            <a:r>
              <a:rPr lang="en-US" sz="3000" dirty="0" smtClean="0"/>
              <a:t>reveal information through </a:t>
            </a:r>
            <a:r>
              <a:rPr lang="en-US" sz="3000" dirty="0"/>
              <a:t>physical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   behavior</a:t>
            </a:r>
            <a:r>
              <a:rPr lang="en-US" sz="3000" dirty="0"/>
              <a:t>. 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marL="119062" indent="0">
              <a:buNone/>
            </a:pPr>
            <a:r>
              <a:rPr lang="en-US" sz="3000" dirty="0" smtClean="0"/>
              <a:t>- body </a:t>
            </a:r>
            <a:r>
              <a:rPr lang="en-US" sz="3000" dirty="0"/>
              <a:t>posture, gestures, facial expressions,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   and </a:t>
            </a:r>
            <a:r>
              <a:rPr lang="en-US" sz="3000" dirty="0"/>
              <a:t>eye movements. </a:t>
            </a:r>
            <a:endParaRPr lang="fr-CA" sz="3000" dirty="0"/>
          </a:p>
        </p:txBody>
      </p:sp>
    </p:spTree>
    <p:extLst>
      <p:ext uri="{BB962C8B-B14F-4D97-AF65-F5344CB8AC3E}">
        <p14:creationId xmlns:p14="http://schemas.microsoft.com/office/powerpoint/2010/main" val="40927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WALK-IN ACTIVITY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24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CA" sz="2900" dirty="0" smtClean="0"/>
              <a:t>How </a:t>
            </a:r>
            <a:r>
              <a:rPr lang="fr-CA" sz="2900" dirty="0" err="1" smtClean="0"/>
              <a:t>would</a:t>
            </a:r>
            <a:r>
              <a:rPr lang="fr-CA" sz="2900" dirty="0" smtClean="0"/>
              <a:t> a </a:t>
            </a:r>
            <a:r>
              <a:rPr lang="fr-CA" sz="2900" u="sng" dirty="0" err="1" smtClean="0"/>
              <a:t>cocky</a:t>
            </a:r>
            <a:r>
              <a:rPr lang="fr-CA" sz="2900" u="sng" dirty="0" smtClean="0"/>
              <a:t> </a:t>
            </a:r>
            <a:r>
              <a:rPr lang="fr-CA" sz="2900" u="sng" dirty="0" err="1" smtClean="0"/>
              <a:t>person</a:t>
            </a:r>
            <a:r>
              <a:rPr lang="fr-CA" sz="2900" u="sng" dirty="0" smtClean="0"/>
              <a:t> </a:t>
            </a:r>
            <a:r>
              <a:rPr lang="fr-CA" sz="2900" dirty="0" err="1" smtClean="0"/>
              <a:t>walk</a:t>
            </a:r>
            <a:r>
              <a:rPr lang="fr-CA" sz="2900" dirty="0" smtClean="0"/>
              <a:t> in to a room ?</a:t>
            </a:r>
          </a:p>
          <a:p>
            <a:pPr>
              <a:lnSpc>
                <a:spcPct val="150000"/>
              </a:lnSpc>
            </a:pPr>
            <a:r>
              <a:rPr lang="fr-CA" sz="2900" dirty="0" smtClean="0"/>
              <a:t>How </a:t>
            </a:r>
            <a:r>
              <a:rPr lang="fr-CA" sz="2900" dirty="0" err="1" smtClean="0"/>
              <a:t>would</a:t>
            </a:r>
            <a:r>
              <a:rPr lang="fr-CA" sz="2900" dirty="0" smtClean="0"/>
              <a:t> a </a:t>
            </a:r>
            <a:r>
              <a:rPr lang="fr-CA" sz="2900" u="sng" dirty="0" err="1" smtClean="0"/>
              <a:t>paranoid</a:t>
            </a:r>
            <a:r>
              <a:rPr lang="fr-CA" sz="2900" u="sng" dirty="0" smtClean="0"/>
              <a:t> </a:t>
            </a:r>
            <a:r>
              <a:rPr lang="fr-CA" sz="2900" u="sng" dirty="0" err="1" smtClean="0"/>
              <a:t>person</a:t>
            </a:r>
            <a:r>
              <a:rPr lang="fr-CA" sz="2900" u="sng" dirty="0" smtClean="0"/>
              <a:t> </a:t>
            </a:r>
            <a:r>
              <a:rPr lang="fr-CA" sz="2900" dirty="0" err="1" smtClean="0"/>
              <a:t>walk</a:t>
            </a:r>
            <a:r>
              <a:rPr lang="fr-CA" sz="2900" dirty="0" smtClean="0"/>
              <a:t> in to a room ?</a:t>
            </a:r>
          </a:p>
          <a:p>
            <a:pPr>
              <a:lnSpc>
                <a:spcPct val="150000"/>
              </a:lnSpc>
            </a:pPr>
            <a:r>
              <a:rPr lang="fr-CA" sz="2900" dirty="0" smtClean="0"/>
              <a:t>How </a:t>
            </a:r>
            <a:r>
              <a:rPr lang="fr-CA" sz="2900" dirty="0" err="1" smtClean="0"/>
              <a:t>would</a:t>
            </a:r>
            <a:r>
              <a:rPr lang="fr-CA" sz="2900" dirty="0" smtClean="0"/>
              <a:t> an </a:t>
            </a:r>
            <a:r>
              <a:rPr lang="fr-CA" sz="2900" u="sng" dirty="0" err="1" smtClean="0"/>
              <a:t>excited</a:t>
            </a:r>
            <a:r>
              <a:rPr lang="fr-CA" sz="2900" u="sng" dirty="0" smtClean="0"/>
              <a:t> </a:t>
            </a:r>
            <a:r>
              <a:rPr lang="fr-CA" sz="2900" u="sng" dirty="0" err="1" smtClean="0"/>
              <a:t>person</a:t>
            </a:r>
            <a:r>
              <a:rPr lang="fr-CA" sz="2900" u="sng" dirty="0" smtClean="0"/>
              <a:t> </a:t>
            </a:r>
            <a:r>
              <a:rPr lang="fr-CA" sz="2900" dirty="0" err="1" smtClean="0"/>
              <a:t>walk</a:t>
            </a:r>
            <a:r>
              <a:rPr lang="fr-CA" sz="2900" dirty="0" smtClean="0"/>
              <a:t> in to a room ?</a:t>
            </a:r>
          </a:p>
          <a:p>
            <a:pPr>
              <a:lnSpc>
                <a:spcPct val="150000"/>
              </a:lnSpc>
            </a:pPr>
            <a:r>
              <a:rPr lang="fr-CA" sz="2900" dirty="0" smtClean="0"/>
              <a:t>How </a:t>
            </a:r>
            <a:r>
              <a:rPr lang="fr-CA" sz="2900" dirty="0" err="1" smtClean="0"/>
              <a:t>would</a:t>
            </a:r>
            <a:r>
              <a:rPr lang="fr-CA" sz="2900" dirty="0" smtClean="0"/>
              <a:t> a </a:t>
            </a:r>
            <a:r>
              <a:rPr lang="fr-CA" sz="2900" u="sng" dirty="0" err="1" smtClean="0"/>
              <a:t>sad</a:t>
            </a:r>
            <a:r>
              <a:rPr lang="fr-CA" sz="2900" u="sng" dirty="0" smtClean="0"/>
              <a:t> </a:t>
            </a:r>
            <a:r>
              <a:rPr lang="fr-CA" sz="2900" u="sng" dirty="0" err="1" smtClean="0"/>
              <a:t>person</a:t>
            </a:r>
            <a:r>
              <a:rPr lang="fr-CA" sz="2900" u="sng" dirty="0" smtClean="0"/>
              <a:t> </a:t>
            </a:r>
            <a:r>
              <a:rPr lang="fr-CA" sz="2900" dirty="0" err="1" smtClean="0"/>
              <a:t>walk</a:t>
            </a:r>
            <a:r>
              <a:rPr lang="fr-CA" sz="2900" dirty="0" smtClean="0"/>
              <a:t> in to a room ?</a:t>
            </a:r>
          </a:p>
          <a:p>
            <a:pPr>
              <a:lnSpc>
                <a:spcPct val="150000"/>
              </a:lnSpc>
            </a:pPr>
            <a:r>
              <a:rPr lang="fr-CA" sz="2900" dirty="0" smtClean="0"/>
              <a:t>How </a:t>
            </a:r>
            <a:r>
              <a:rPr lang="fr-CA" sz="2900" dirty="0" err="1" smtClean="0"/>
              <a:t>would</a:t>
            </a:r>
            <a:r>
              <a:rPr lang="fr-CA" sz="2900" dirty="0" smtClean="0"/>
              <a:t> an </a:t>
            </a:r>
            <a:r>
              <a:rPr lang="fr-CA" sz="2900" u="sng" dirty="0" err="1" smtClean="0"/>
              <a:t>angry</a:t>
            </a:r>
            <a:r>
              <a:rPr lang="fr-CA" sz="2900" u="sng" dirty="0" smtClean="0"/>
              <a:t> </a:t>
            </a:r>
            <a:r>
              <a:rPr lang="fr-CA" sz="2900" u="sng" dirty="0" err="1" smtClean="0"/>
              <a:t>person</a:t>
            </a:r>
            <a:r>
              <a:rPr lang="fr-CA" sz="2900" u="sng" dirty="0" smtClean="0"/>
              <a:t> </a:t>
            </a:r>
            <a:r>
              <a:rPr lang="fr-CA" sz="2900" dirty="0" err="1" smtClean="0"/>
              <a:t>walk</a:t>
            </a:r>
            <a:r>
              <a:rPr lang="fr-CA" sz="2900" dirty="0" smtClean="0"/>
              <a:t> in to a room?</a:t>
            </a:r>
          </a:p>
          <a:p>
            <a:pPr>
              <a:lnSpc>
                <a:spcPct val="150000"/>
              </a:lnSpc>
            </a:pPr>
            <a:r>
              <a:rPr lang="fr-CA" sz="2900" dirty="0" smtClean="0"/>
              <a:t>How </a:t>
            </a:r>
            <a:r>
              <a:rPr lang="fr-CA" sz="2900" dirty="0" err="1" smtClean="0"/>
              <a:t>would</a:t>
            </a:r>
            <a:r>
              <a:rPr lang="fr-CA" sz="2900" dirty="0" smtClean="0"/>
              <a:t> a </a:t>
            </a:r>
            <a:r>
              <a:rPr lang="fr-CA" sz="2900" u="sng" dirty="0" err="1" smtClean="0"/>
              <a:t>loner</a:t>
            </a:r>
            <a:r>
              <a:rPr lang="fr-CA" sz="2900" dirty="0" err="1" smtClean="0"/>
              <a:t>walk</a:t>
            </a:r>
            <a:r>
              <a:rPr lang="fr-CA" sz="2900" dirty="0" smtClean="0"/>
              <a:t> </a:t>
            </a:r>
            <a:r>
              <a:rPr lang="fr-CA" sz="2900" dirty="0" smtClean="0"/>
              <a:t>in to a room ?</a:t>
            </a:r>
          </a:p>
          <a:p>
            <a:pPr>
              <a:lnSpc>
                <a:spcPct val="150000"/>
              </a:lnSpc>
            </a:pPr>
            <a:r>
              <a:rPr lang="fr-CA" sz="2900" dirty="0" smtClean="0"/>
              <a:t>How </a:t>
            </a:r>
            <a:r>
              <a:rPr lang="fr-CA" sz="2900" dirty="0" err="1" smtClean="0"/>
              <a:t>would</a:t>
            </a:r>
            <a:r>
              <a:rPr lang="fr-CA" sz="2900" dirty="0" smtClean="0"/>
              <a:t> a </a:t>
            </a:r>
            <a:r>
              <a:rPr lang="fr-CA" sz="2900" u="sng" dirty="0" smtClean="0"/>
              <a:t>confident </a:t>
            </a:r>
            <a:r>
              <a:rPr lang="fr-CA" sz="2900" u="sng" dirty="0" err="1" smtClean="0"/>
              <a:t>person</a:t>
            </a:r>
            <a:r>
              <a:rPr lang="fr-CA" sz="2900" u="sng" dirty="0" smtClean="0"/>
              <a:t> </a:t>
            </a:r>
            <a:r>
              <a:rPr lang="fr-CA" sz="2900" dirty="0" err="1" smtClean="0"/>
              <a:t>walk</a:t>
            </a:r>
            <a:r>
              <a:rPr lang="fr-CA" sz="2900" dirty="0" smtClean="0"/>
              <a:t> </a:t>
            </a:r>
            <a:r>
              <a:rPr lang="fr-CA" sz="2900" dirty="0" err="1" smtClean="0"/>
              <a:t>into</a:t>
            </a:r>
            <a:r>
              <a:rPr lang="fr-CA" sz="2900" dirty="0" smtClean="0"/>
              <a:t> a room 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5642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Character</a:t>
            </a:r>
            <a:r>
              <a:rPr lang="fr-C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fr-C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Traits</a:t>
            </a:r>
            <a:endParaRPr lang="fr-CA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65176" indent="-265176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A" dirty="0" smtClean="0"/>
              <a:t>Major </a:t>
            </a:r>
            <a:r>
              <a:rPr lang="fr-CA" dirty="0" err="1" smtClean="0"/>
              <a:t>characters</a:t>
            </a:r>
            <a:r>
              <a:rPr lang="fr-CA" dirty="0" smtClean="0"/>
              <a:t> </a:t>
            </a:r>
            <a:r>
              <a:rPr lang="fr-CA" dirty="0" err="1" smtClean="0"/>
              <a:t>usually</a:t>
            </a:r>
            <a:r>
              <a:rPr lang="fr-CA" dirty="0" smtClean="0"/>
              <a:t> have unique traits or </a:t>
            </a:r>
            <a:r>
              <a:rPr lang="fr-CA" dirty="0" err="1" smtClean="0"/>
              <a:t>qualities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set </a:t>
            </a:r>
            <a:r>
              <a:rPr lang="fr-CA" dirty="0" err="1" smtClean="0"/>
              <a:t>them</a:t>
            </a:r>
            <a:r>
              <a:rPr lang="fr-CA" dirty="0" smtClean="0"/>
              <a:t> </a:t>
            </a:r>
            <a:r>
              <a:rPr lang="fr-CA" dirty="0" err="1" smtClean="0"/>
              <a:t>apart</a:t>
            </a:r>
            <a:r>
              <a:rPr lang="fr-CA" dirty="0" smtClean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</a:t>
            </a:r>
            <a:r>
              <a:rPr lang="fr-CA" dirty="0" err="1" smtClean="0"/>
              <a:t>other</a:t>
            </a:r>
            <a:r>
              <a:rPr lang="fr-CA" dirty="0" smtClean="0"/>
              <a:t> </a:t>
            </a:r>
            <a:r>
              <a:rPr lang="fr-CA" dirty="0" err="1" smtClean="0"/>
              <a:t>characters</a:t>
            </a:r>
            <a:r>
              <a:rPr lang="fr-CA" dirty="0" smtClean="0"/>
              <a:t>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CA" dirty="0" smtClean="0"/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CA" dirty="0" err="1" smtClean="0"/>
              <a:t>Friendly</a:t>
            </a:r>
            <a:endParaRPr lang="fr-CA" dirty="0" smtClean="0"/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CA" dirty="0" smtClean="0"/>
              <a:t>Smart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CA" dirty="0" err="1" smtClean="0"/>
              <a:t>Dishonest</a:t>
            </a:r>
            <a:endParaRPr lang="fr-CA" dirty="0" smtClean="0"/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CA" dirty="0" err="1" smtClean="0"/>
              <a:t>Determined</a:t>
            </a:r>
            <a:endParaRPr lang="fr-CA" dirty="0" smtClean="0"/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CA" dirty="0" smtClean="0"/>
              <a:t>Wise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CA" dirty="0" err="1" smtClean="0"/>
              <a:t>Lazy</a:t>
            </a:r>
            <a:endParaRPr lang="fr-CA" dirty="0" smtClean="0"/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CA" dirty="0" err="1" smtClean="0"/>
              <a:t>Generous</a:t>
            </a:r>
            <a:endParaRPr lang="fr-CA" dirty="0" smtClean="0"/>
          </a:p>
          <a:p>
            <a:pPr marL="347472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CA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24944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1 - How are </a:t>
            </a:r>
            <a:r>
              <a:rPr lang="fr-CA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these</a:t>
            </a:r>
            <a:r>
              <a:rPr lang="fr-C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traits </a:t>
            </a:r>
            <a:r>
              <a:rPr lang="fr-CA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presented</a:t>
            </a:r>
            <a:r>
              <a:rPr lang="fr-C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?</a:t>
            </a:r>
            <a:endParaRPr lang="fr-CA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2816"/>
            <a:ext cx="8579296" cy="4625975"/>
          </a:xfrm>
        </p:spPr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CA" dirty="0" smtClean="0"/>
              <a:t>Authors present their characters to us in 2ways:</a:t>
            </a:r>
            <a:br>
              <a:rPr lang="en-CA" dirty="0" smtClean="0"/>
            </a:br>
            <a:endParaRPr lang="en-CA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b="1" dirty="0" smtClean="0"/>
              <a:t>Indirectly – “showing</a:t>
            </a:r>
            <a:r>
              <a:rPr lang="en-CA" dirty="0" smtClean="0"/>
              <a:t>” </a:t>
            </a:r>
            <a:br>
              <a:rPr lang="en-CA" dirty="0" smtClean="0"/>
            </a:br>
            <a:r>
              <a:rPr lang="en-CA" dirty="0" smtClean="0"/>
              <a:t>- reader must make a conclusion about something </a:t>
            </a:r>
            <a:br>
              <a:rPr lang="en-CA" dirty="0" smtClean="0"/>
            </a:br>
            <a:r>
              <a:rPr lang="en-CA" dirty="0" smtClean="0"/>
              <a:t>  based on what they see.</a:t>
            </a:r>
            <a:br>
              <a:rPr lang="en-CA" dirty="0" smtClean="0"/>
            </a:br>
            <a:r>
              <a:rPr lang="en-CA" dirty="0" smtClean="0"/>
              <a:t>  </a:t>
            </a:r>
            <a:r>
              <a:rPr lang="en-CA" dirty="0" smtClean="0">
                <a:solidFill>
                  <a:srgbClr val="FF0000"/>
                </a:solidFill>
              </a:rPr>
              <a:t>Mike always runs for the bus </a:t>
            </a:r>
            <a:r>
              <a:rPr lang="en-CA" dirty="0" smtClean="0">
                <a:solidFill>
                  <a:srgbClr val="FF0000"/>
                </a:solidFill>
                <a:sym typeface="Wingdings" pitchFamily="2" charset="2"/>
              </a:rPr>
              <a:t> he is not organized</a:t>
            </a:r>
            <a:r>
              <a:rPr lang="en-CA" dirty="0" smtClean="0">
                <a:sym typeface="Wingdings" pitchFamily="2" charset="2"/>
              </a:rPr>
              <a:t/>
            </a:r>
            <a:br>
              <a:rPr lang="en-CA" dirty="0" smtClean="0">
                <a:sym typeface="Wingdings" pitchFamily="2" charset="2"/>
              </a:rPr>
            </a:br>
            <a:endParaRPr lang="en-CA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CA" b="1" dirty="0" smtClean="0"/>
              <a:t>Directly – “telling” </a:t>
            </a:r>
            <a:r>
              <a:rPr lang="en-CA" dirty="0" smtClean="0"/>
              <a:t>- author describes the character</a:t>
            </a:r>
            <a:br>
              <a:rPr lang="en-CA" dirty="0" smtClean="0"/>
            </a:br>
            <a:r>
              <a:rPr lang="en-CA" dirty="0" smtClean="0">
                <a:solidFill>
                  <a:srgbClr val="FF0000"/>
                </a:solidFill>
              </a:rPr>
              <a:t>Mike is disorganized </a:t>
            </a:r>
            <a:r>
              <a:rPr lang="en-CA" dirty="0" smtClean="0">
                <a:solidFill>
                  <a:srgbClr val="FF0000"/>
                </a:solidFill>
                <a:sym typeface="Wingdings" pitchFamily="2" charset="2"/>
              </a:rPr>
              <a:t>he is not organized</a:t>
            </a:r>
            <a:endParaRPr lang="en-CA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3 - DIRECT OR INDIRECT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smtClean="0"/>
              <a:t>Jane </a:t>
            </a:r>
            <a:r>
              <a:rPr lang="en-US" dirty="0"/>
              <a:t>was a beautiful young girl. She had golden hair and blue eyes, which made her stand out from the rest.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When </a:t>
            </a:r>
            <a:r>
              <a:rPr lang="en-US" dirty="0"/>
              <a:t>Jane walked in the room, nobody could help but look at her stunning, gorgeous face. She commanded attention wherever she went due to her good looks.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66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DIRECT OR INDIRECT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2800" dirty="0" smtClean="0"/>
              <a:t>Jim </a:t>
            </a:r>
            <a:r>
              <a:rPr lang="en-US" sz="2800" dirty="0"/>
              <a:t>was an honest man. He never cheated anybody in his entire life</a:t>
            </a:r>
            <a:r>
              <a:rPr lang="en-US" sz="2800" dirty="0" smtClean="0"/>
              <a:t>. He respected everyone.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You would not expect Linda to do what other women would normally do. </a:t>
            </a:r>
            <a:r>
              <a:rPr lang="en-US" sz="2800" dirty="0" smtClean="0"/>
              <a:t>After marrying a man she only knew for 3 months, Linda </a:t>
            </a:r>
            <a:r>
              <a:rPr lang="en-US" sz="2800" dirty="0"/>
              <a:t>was left with a two month child and a divorce. This did not kill Linda's spirit though</a:t>
            </a:r>
            <a:r>
              <a:rPr lang="en-US" sz="2800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745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621</TotalTime>
  <Words>323</Words>
  <Application>Microsoft Office PowerPoint</Application>
  <PresentationFormat>Affichage à l'écran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Module</vt:lpstr>
      <vt:lpstr>- CHARACTERIZATION – </vt:lpstr>
      <vt:lpstr>THINK ABOUT IT</vt:lpstr>
      <vt:lpstr>PHYSICAL ATTRIBUTES</vt:lpstr>
      <vt:lpstr>BODY LANGUAGE</vt:lpstr>
      <vt:lpstr>WALK-IN ACTIVITY</vt:lpstr>
      <vt:lpstr>Character Traits</vt:lpstr>
      <vt:lpstr>1 - How are these traits presented?</vt:lpstr>
      <vt:lpstr>3 - DIRECT OR INDIRECT ?</vt:lpstr>
      <vt:lpstr>DIRECT OR INDIRECT ?</vt:lpstr>
      <vt:lpstr>DIRECT OR INDIRECT ?</vt:lpstr>
      <vt:lpstr>DIRECT OR INDIRECT ?</vt:lpstr>
      <vt:lpstr>DIRECT OR INDIRECT ?</vt:lpstr>
      <vt:lpstr>Question 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</dc:title>
  <dc:creator>Administrateur</dc:creator>
  <cp:lastModifiedBy>Ranalli David</cp:lastModifiedBy>
  <cp:revision>41</cp:revision>
  <dcterms:created xsi:type="dcterms:W3CDTF">2010-02-19T16:52:22Z</dcterms:created>
  <dcterms:modified xsi:type="dcterms:W3CDTF">2014-09-17T17:21:26Z</dcterms:modified>
</cp:coreProperties>
</file>