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E0A46-45C8-42B8-9B7A-FB2A75903C01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2C69A5-8D93-4957-8AB1-14C91D533B82}" type="slidenum">
              <a:rPr lang="fr-CA" smtClean="0"/>
              <a:t>‹N°›</a:t>
            </a:fld>
            <a:endParaRPr lang="fr-C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0A46-45C8-42B8-9B7A-FB2A75903C01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69A5-8D93-4957-8AB1-14C91D533B82}" type="slidenum">
              <a:rPr lang="fr-CA" smtClean="0"/>
              <a:t>‹N°›</a:t>
            </a:fld>
            <a:endParaRPr lang="fr-C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0A46-45C8-42B8-9B7A-FB2A75903C01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69A5-8D93-4957-8AB1-14C91D533B82}" type="slidenum">
              <a:rPr lang="fr-CA" smtClean="0"/>
              <a:t>‹N°›</a:t>
            </a:fld>
            <a:endParaRPr lang="fr-C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0A46-45C8-42B8-9B7A-FB2A75903C01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69A5-8D93-4957-8AB1-14C91D533B82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0A46-45C8-42B8-9B7A-FB2A75903C01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69A5-8D93-4957-8AB1-14C91D533B82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0A46-45C8-42B8-9B7A-FB2A75903C01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69A5-8D93-4957-8AB1-14C91D533B82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0A46-45C8-42B8-9B7A-FB2A75903C01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69A5-8D93-4957-8AB1-14C91D533B82}" type="slidenum">
              <a:rPr lang="fr-CA" smtClean="0"/>
              <a:t>‹N°›</a:t>
            </a:fld>
            <a:endParaRPr lang="fr-C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0A46-45C8-42B8-9B7A-FB2A75903C01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69A5-8D93-4957-8AB1-14C91D533B82}" type="slidenum">
              <a:rPr lang="fr-CA" smtClean="0"/>
              <a:t>‹N°›</a:t>
            </a:fld>
            <a:endParaRPr lang="fr-C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0A46-45C8-42B8-9B7A-FB2A75903C01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69A5-8D93-4957-8AB1-14C91D533B8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0A46-45C8-42B8-9B7A-FB2A75903C01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69A5-8D93-4957-8AB1-14C91D533B8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0A46-45C8-42B8-9B7A-FB2A75903C01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69A5-8D93-4957-8AB1-14C91D533B8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5E0A46-45C8-42B8-9B7A-FB2A75903C01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2C69A5-8D93-4957-8AB1-14C91D533B82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hoot.i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280920" cy="599440"/>
          </a:xfrm>
        </p:spPr>
        <p:txBody>
          <a:bodyPr>
            <a:noAutofit/>
          </a:bodyPr>
          <a:lstStyle/>
          <a:p>
            <a:r>
              <a:rPr lang="fr-CA" sz="7200" b="1" dirty="0" smtClean="0"/>
              <a:t>FAIRY TALES</a:t>
            </a:r>
            <a:endParaRPr lang="fr-CA" sz="72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3001516" cy="258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13" y="3645024"/>
            <a:ext cx="2969999" cy="258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ranallid\Desktop\thomas-kikade-fairytale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4436"/>
            <a:ext cx="4860032" cy="686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33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9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37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" y="0"/>
            <a:ext cx="49294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www.coloriageaimprimer.net/fondecran/disney/aladdin/aladdin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0"/>
            <a:ext cx="4246861" cy="688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8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2348880"/>
            <a:ext cx="7745505" cy="3877815"/>
          </a:xfrm>
        </p:spPr>
        <p:txBody>
          <a:bodyPr>
            <a:normAutofit fontScale="92500"/>
          </a:bodyPr>
          <a:lstStyle/>
          <a:p>
            <a:pPr fontAlgn="t"/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pairs, </a:t>
            </a:r>
            <a:r>
              <a:rPr lang="fr-C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fr-C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hoose</a:t>
            </a: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 </a:t>
            </a:r>
            <a:r>
              <a:rPr lang="fr-C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Fairy</a:t>
            </a: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Tale and </a:t>
            </a:r>
            <a:r>
              <a:rPr lang="fr-C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</a:t>
            </a:r>
            <a: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question:</a:t>
            </a:r>
            <a:br>
              <a:rPr lang="fr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fontAlgn="t">
              <a:buNone/>
            </a:pP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1) Is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there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Beginning</a:t>
            </a:r>
            <a:r>
              <a:rPr lang="fr-C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fr-CA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Ending</a:t>
            </a:r>
            <a:endParaRPr lang="fr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fontAlgn="t">
              <a:buNone/>
            </a:pP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2)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 the Good </a:t>
            </a:r>
            <a:r>
              <a:rPr lang="fr-CA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Character</a:t>
            </a:r>
            <a:r>
              <a:rPr lang="fr-C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(s)</a:t>
            </a:r>
            <a:endParaRPr lang="fr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fontAlgn="t">
              <a:buNone/>
            </a:pP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3)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 the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Evil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Character</a:t>
            </a:r>
            <a:r>
              <a:rPr lang="fr-C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(s)</a:t>
            </a:r>
            <a:endParaRPr lang="fr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fontAlgn="t">
              <a:buNone/>
            </a:pP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4)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associated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Royalty</a:t>
            </a:r>
            <a:r>
              <a:rPr lang="fr-C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fr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fontAlgn="t">
              <a:buNone/>
            </a:pP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5)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associated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Poverty</a:t>
            </a:r>
            <a:r>
              <a:rPr lang="fr-C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fr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fontAlgn="t">
              <a:buNone/>
            </a:pP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6)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Magical</a:t>
            </a:r>
            <a:r>
              <a:rPr lang="fr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fr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7) Did the main character lose a Parent/Object? </a:t>
            </a:r>
            <a:endParaRPr lang="fr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002060"/>
                </a:solidFill>
              </a:rPr>
              <a:t>Activity</a:t>
            </a:r>
            <a:endParaRPr lang="fr-C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533387"/>
              </p:ext>
            </p:extLst>
          </p:nvPr>
        </p:nvGraphicFramePr>
        <p:xfrm>
          <a:off x="0" y="1280298"/>
          <a:ext cx="9144001" cy="5566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920"/>
                <a:gridCol w="1584176"/>
                <a:gridCol w="3707905"/>
              </a:tblGrid>
              <a:tr h="375210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ELEMENT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Y</a:t>
                      </a:r>
                      <a:r>
                        <a:rPr lang="fr-CA" sz="2000" baseline="0" dirty="0" smtClean="0"/>
                        <a:t> OR N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WHAT/WHO?</a:t>
                      </a:r>
                      <a:endParaRPr lang="fr-CA" sz="2000" dirty="0"/>
                    </a:p>
                  </a:txBody>
                  <a:tcPr/>
                </a:tc>
              </a:tr>
              <a:tr h="600702"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/>
                        <a:t>1) Special Beginning/Ending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692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/>
                        <a:t>2) Good Character(s)</a:t>
                      </a:r>
                    </a:p>
                    <a:p>
                      <a:pPr algn="l"/>
                      <a:endParaRPr lang="fr-CA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692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/>
                        <a:t>3) Evil Character(s)</a:t>
                      </a:r>
                    </a:p>
                    <a:p>
                      <a:pPr algn="l"/>
                      <a:endParaRPr lang="fr-CA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692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/>
                        <a:t>4) Royalty/Superiority</a:t>
                      </a:r>
                    </a:p>
                    <a:p>
                      <a:pPr algn="l"/>
                      <a:endParaRPr lang="fr-CA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692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/>
                        <a:t>5) Poverty/Inferiority</a:t>
                      </a:r>
                    </a:p>
                    <a:p>
                      <a:pPr algn="l"/>
                      <a:endParaRPr lang="fr-CA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692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/>
                        <a:t>6) Magic</a:t>
                      </a:r>
                    </a:p>
                    <a:p>
                      <a:pPr algn="l"/>
                      <a:endParaRPr lang="fr-CA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911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/>
                        <a:t>7) Loss of Parent</a:t>
                      </a:r>
                      <a:r>
                        <a:rPr lang="en-US" sz="2100" b="1" baseline="0" dirty="0" smtClean="0"/>
                        <a:t> or Object</a:t>
                      </a:r>
                      <a:endParaRPr lang="en-US" sz="2100" b="1" dirty="0" smtClean="0"/>
                    </a:p>
                    <a:p>
                      <a:pPr algn="l"/>
                      <a:endParaRPr lang="fr-CA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23528" y="18678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b="1" dirty="0" smtClean="0"/>
              <a:t>WRITE THIS CHART…</a:t>
            </a:r>
            <a:br>
              <a:rPr lang="fr-CA" sz="3000" b="1" dirty="0" smtClean="0"/>
            </a:br>
            <a:r>
              <a:rPr lang="fr-CA" sz="3000" b="1" dirty="0" smtClean="0"/>
              <a:t>WITH THE FAIRYTALE</a:t>
            </a:r>
            <a:endParaRPr lang="fr-CA" sz="3000" b="1" dirty="0"/>
          </a:p>
        </p:txBody>
      </p:sp>
    </p:spTree>
    <p:extLst>
      <p:ext uri="{BB962C8B-B14F-4D97-AF65-F5344CB8AC3E}">
        <p14:creationId xmlns:p14="http://schemas.microsoft.com/office/powerpoint/2010/main" val="13699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2492896"/>
            <a:ext cx="8444753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2600" b="1" u="sng" dirty="0" smtClean="0">
                <a:solidFill>
                  <a:srgbClr val="C00000"/>
                </a:solidFill>
              </a:rPr>
              <a:t>Snow White: </a:t>
            </a:r>
            <a:r>
              <a:rPr lang="fr-CA" sz="2600" dirty="0" smtClean="0"/>
              <a:t/>
            </a:r>
            <a:br>
              <a:rPr lang="fr-CA" sz="2600" dirty="0" smtClean="0"/>
            </a:br>
            <a:r>
              <a:rPr lang="fr-CA" sz="2600" dirty="0" smtClean="0"/>
              <a:t>Snow White </a:t>
            </a:r>
            <a:r>
              <a:rPr lang="fr-CA" sz="2600" dirty="0" err="1" smtClean="0"/>
              <a:t>asks</a:t>
            </a:r>
            <a:r>
              <a:rPr lang="fr-CA" sz="2600" dirty="0" smtClean="0"/>
              <a:t> the </a:t>
            </a:r>
            <a:r>
              <a:rPr lang="fr-CA" sz="2600" dirty="0" err="1" smtClean="0"/>
              <a:t>dwarves</a:t>
            </a:r>
            <a:r>
              <a:rPr lang="fr-CA" sz="2600" dirty="0" smtClean="0"/>
              <a:t> to </a:t>
            </a:r>
            <a:r>
              <a:rPr lang="fr-CA" sz="2600" dirty="0" err="1" smtClean="0"/>
              <a:t>make</a:t>
            </a:r>
            <a:r>
              <a:rPr lang="fr-CA" sz="2600" dirty="0" smtClean="0"/>
              <a:t> </a:t>
            </a:r>
            <a:r>
              <a:rPr lang="fr-CA" sz="2600" dirty="0" err="1" smtClean="0"/>
              <a:t>iron</a:t>
            </a:r>
            <a:r>
              <a:rPr lang="fr-CA" sz="2600" dirty="0"/>
              <a:t> </a:t>
            </a:r>
            <a:r>
              <a:rPr lang="fr-CA" sz="2600" dirty="0" err="1" smtClean="0"/>
              <a:t>shoes</a:t>
            </a:r>
            <a:r>
              <a:rPr lang="fr-CA" sz="2600" dirty="0" smtClean="0"/>
              <a:t> </a:t>
            </a:r>
            <a:r>
              <a:rPr lang="fr-CA" sz="2600" dirty="0" err="1" smtClean="0"/>
              <a:t>so</a:t>
            </a:r>
            <a:r>
              <a:rPr lang="fr-CA" sz="2600" dirty="0" smtClean="0"/>
              <a:t> </a:t>
            </a:r>
            <a:r>
              <a:rPr lang="fr-CA" sz="2600" dirty="0" err="1" smtClean="0"/>
              <a:t>that</a:t>
            </a:r>
            <a:r>
              <a:rPr lang="fr-CA" sz="2600" dirty="0" smtClean="0"/>
              <a:t> the </a:t>
            </a:r>
            <a:r>
              <a:rPr lang="fr-CA" sz="2600" dirty="0" err="1" smtClean="0"/>
              <a:t>evil</a:t>
            </a:r>
            <a:r>
              <a:rPr lang="fr-CA" sz="2600" dirty="0" smtClean="0"/>
              <a:t> </a:t>
            </a:r>
            <a:r>
              <a:rPr lang="fr-CA" sz="2600" dirty="0" err="1" smtClean="0"/>
              <a:t>stepmother</a:t>
            </a:r>
            <a:r>
              <a:rPr lang="fr-CA" sz="2600" dirty="0" smtClean="0"/>
              <a:t> </a:t>
            </a:r>
            <a:r>
              <a:rPr lang="fr-CA" sz="2600" dirty="0" err="1" smtClean="0"/>
              <a:t>can</a:t>
            </a:r>
            <a:r>
              <a:rPr lang="fr-CA" sz="2600" dirty="0" smtClean="0"/>
              <a:t> dance till </a:t>
            </a:r>
            <a:r>
              <a:rPr lang="fr-CA" sz="2600" dirty="0" err="1" smtClean="0"/>
              <a:t>she</a:t>
            </a:r>
            <a:r>
              <a:rPr lang="fr-CA" sz="2600" dirty="0" smtClean="0"/>
              <a:t> dies.</a:t>
            </a:r>
            <a:br>
              <a:rPr lang="fr-CA" sz="2600" dirty="0" smtClean="0"/>
            </a:br>
            <a:r>
              <a:rPr lang="fr-CA" sz="2600" dirty="0" smtClean="0"/>
              <a:t/>
            </a:r>
            <a:br>
              <a:rPr lang="fr-CA" sz="2600" dirty="0" smtClean="0"/>
            </a:br>
            <a:r>
              <a:rPr lang="fr-CA" sz="2600" b="1" u="sng" dirty="0" err="1" smtClean="0">
                <a:solidFill>
                  <a:srgbClr val="002060"/>
                </a:solidFill>
              </a:rPr>
              <a:t>Little</a:t>
            </a:r>
            <a:r>
              <a:rPr lang="fr-CA" sz="2600" b="1" u="sng" dirty="0" smtClean="0">
                <a:solidFill>
                  <a:srgbClr val="002060"/>
                </a:solidFill>
              </a:rPr>
              <a:t> </a:t>
            </a:r>
            <a:r>
              <a:rPr lang="fr-CA" sz="2600" b="1" u="sng" dirty="0" err="1" smtClean="0">
                <a:solidFill>
                  <a:srgbClr val="002060"/>
                </a:solidFill>
              </a:rPr>
              <a:t>Red</a:t>
            </a:r>
            <a:r>
              <a:rPr lang="fr-CA" sz="2600" b="1" u="sng" dirty="0" smtClean="0">
                <a:solidFill>
                  <a:srgbClr val="002060"/>
                </a:solidFill>
              </a:rPr>
              <a:t> </a:t>
            </a:r>
            <a:r>
              <a:rPr lang="fr-CA" sz="2600" b="1" u="sng" dirty="0" err="1" smtClean="0">
                <a:solidFill>
                  <a:srgbClr val="002060"/>
                </a:solidFill>
              </a:rPr>
              <a:t>Riding</a:t>
            </a:r>
            <a:r>
              <a:rPr lang="fr-CA" sz="2600" b="1" u="sng" dirty="0" smtClean="0">
                <a:solidFill>
                  <a:srgbClr val="002060"/>
                </a:solidFill>
              </a:rPr>
              <a:t> Hood:</a:t>
            </a:r>
            <a:r>
              <a:rPr lang="fr-CA" sz="2600" dirty="0" smtClean="0"/>
              <a:t/>
            </a:r>
            <a:br>
              <a:rPr lang="fr-CA" sz="2600" dirty="0" smtClean="0"/>
            </a:br>
            <a:r>
              <a:rPr lang="fr-CA" sz="2600" dirty="0" smtClean="0"/>
              <a:t>The Wolf </a:t>
            </a:r>
            <a:r>
              <a:rPr lang="fr-CA" sz="2600" dirty="0" err="1" smtClean="0"/>
              <a:t>eats</a:t>
            </a:r>
            <a:r>
              <a:rPr lang="fr-CA" sz="2600" dirty="0" smtClean="0"/>
              <a:t> </a:t>
            </a:r>
            <a:r>
              <a:rPr lang="fr-CA" sz="2600" dirty="0" err="1" smtClean="0"/>
              <a:t>her</a:t>
            </a:r>
            <a:r>
              <a:rPr lang="fr-CA" sz="2600" dirty="0" smtClean="0"/>
              <a:t>.</a:t>
            </a:r>
            <a:br>
              <a:rPr lang="fr-CA" sz="2600" dirty="0" smtClean="0"/>
            </a:br>
            <a:r>
              <a:rPr lang="fr-CA" sz="2600" b="1" dirty="0" smtClean="0"/>
              <a:t/>
            </a:r>
            <a:br>
              <a:rPr lang="fr-CA" sz="2600" b="1" dirty="0" smtClean="0"/>
            </a:br>
            <a:r>
              <a:rPr lang="fr-CA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Beauty and the </a:t>
            </a:r>
            <a:r>
              <a:rPr lang="fr-CA" sz="26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Beast</a:t>
            </a:r>
            <a:r>
              <a:rPr lang="fr-CA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fr-CA" sz="2600" dirty="0" smtClean="0"/>
              <a:t/>
            </a:r>
            <a:br>
              <a:rPr lang="fr-CA" sz="2600" dirty="0" smtClean="0"/>
            </a:br>
            <a:r>
              <a:rPr lang="fr-CA" sz="2600" dirty="0" smtClean="0"/>
              <a:t>Belle </a:t>
            </a:r>
            <a:r>
              <a:rPr lang="fr-CA" sz="2600" dirty="0" err="1" smtClean="0"/>
              <a:t>turns</a:t>
            </a:r>
            <a:r>
              <a:rPr lang="fr-CA" sz="2600" dirty="0" smtClean="0"/>
              <a:t> </a:t>
            </a:r>
            <a:r>
              <a:rPr lang="fr-CA" sz="2600" dirty="0" err="1" smtClean="0"/>
              <a:t>into</a:t>
            </a:r>
            <a:r>
              <a:rPr lang="fr-CA" sz="2600" dirty="0" smtClean="0"/>
              <a:t> a </a:t>
            </a:r>
            <a:r>
              <a:rPr lang="fr-CA" sz="2600" dirty="0" err="1" smtClean="0"/>
              <a:t>beast</a:t>
            </a:r>
            <a:r>
              <a:rPr lang="fr-CA" sz="2600" dirty="0" smtClean="0"/>
              <a:t>.</a:t>
            </a:r>
            <a:br>
              <a:rPr lang="fr-CA" sz="2600" dirty="0" smtClean="0"/>
            </a:br>
            <a:r>
              <a:rPr lang="fr-CA" sz="2600" b="1" dirty="0" smtClean="0"/>
              <a:t/>
            </a:r>
            <a:br>
              <a:rPr lang="fr-CA" sz="2600" b="1" dirty="0" smtClean="0"/>
            </a:br>
            <a:r>
              <a:rPr lang="fr-CA" sz="2600" b="1" u="sng" dirty="0" smtClean="0">
                <a:solidFill>
                  <a:srgbClr val="00B050"/>
                </a:solidFill>
              </a:rPr>
              <a:t>Hansel &amp; </a:t>
            </a:r>
            <a:r>
              <a:rPr lang="fr-CA" sz="2600" b="1" u="sng" dirty="0" err="1" smtClean="0">
                <a:solidFill>
                  <a:srgbClr val="00B050"/>
                </a:solidFill>
              </a:rPr>
              <a:t>Gretel</a:t>
            </a:r>
            <a:r>
              <a:rPr lang="fr-CA" sz="2600" b="1" u="sng" dirty="0" smtClean="0">
                <a:solidFill>
                  <a:srgbClr val="00B050"/>
                </a:solidFill>
              </a:rPr>
              <a:t>:</a:t>
            </a:r>
            <a:r>
              <a:rPr lang="fr-CA" sz="2600" dirty="0" smtClean="0"/>
              <a:t/>
            </a:r>
            <a:br>
              <a:rPr lang="fr-CA" sz="2600" dirty="0" smtClean="0"/>
            </a:br>
            <a:r>
              <a:rPr lang="fr-CA" sz="2600" dirty="0" smtClean="0"/>
              <a:t>The </a:t>
            </a:r>
            <a:r>
              <a:rPr lang="fr-CA" sz="2600" dirty="0" err="1" smtClean="0"/>
              <a:t>children</a:t>
            </a:r>
            <a:r>
              <a:rPr lang="fr-CA" sz="2600" dirty="0" smtClean="0"/>
              <a:t> are </a:t>
            </a:r>
            <a:r>
              <a:rPr lang="fr-CA" sz="2600" dirty="0" err="1" smtClean="0"/>
              <a:t>thrown</a:t>
            </a:r>
            <a:r>
              <a:rPr lang="fr-CA" sz="2600" dirty="0" smtClean="0"/>
              <a:t> </a:t>
            </a:r>
            <a:r>
              <a:rPr lang="fr-CA" sz="2600" dirty="0" err="1" smtClean="0"/>
              <a:t>into</a:t>
            </a:r>
            <a:r>
              <a:rPr lang="fr-CA" sz="2600" dirty="0" smtClean="0"/>
              <a:t> the </a:t>
            </a:r>
            <a:r>
              <a:rPr lang="fr-CA" sz="2600" dirty="0" err="1" smtClean="0"/>
              <a:t>forest</a:t>
            </a:r>
            <a:r>
              <a:rPr lang="fr-CA" sz="2600" dirty="0" smtClean="0"/>
              <a:t> by </a:t>
            </a:r>
            <a:r>
              <a:rPr lang="fr-CA" sz="2600" dirty="0" err="1" smtClean="0"/>
              <a:t>their</a:t>
            </a:r>
            <a:r>
              <a:rPr lang="fr-CA" sz="2600" dirty="0" smtClean="0"/>
              <a:t> parents </a:t>
            </a:r>
            <a:r>
              <a:rPr lang="fr-CA" sz="2600" dirty="0" err="1" smtClean="0"/>
              <a:t>because</a:t>
            </a:r>
            <a:r>
              <a:rPr lang="fr-CA" sz="2600" dirty="0" smtClean="0"/>
              <a:t> </a:t>
            </a:r>
            <a:r>
              <a:rPr lang="fr-CA" sz="2600" dirty="0" err="1" smtClean="0"/>
              <a:t>it</a:t>
            </a:r>
            <a:r>
              <a:rPr lang="fr-CA" sz="2600" dirty="0" smtClean="0"/>
              <a:t> </a:t>
            </a:r>
            <a:r>
              <a:rPr lang="fr-CA" sz="2600" dirty="0" err="1" smtClean="0"/>
              <a:t>is</a:t>
            </a:r>
            <a:r>
              <a:rPr lang="fr-CA" sz="2600" dirty="0" smtClean="0"/>
              <a:t> </a:t>
            </a:r>
            <a:r>
              <a:rPr lang="fr-CA" sz="2600" dirty="0" err="1" smtClean="0"/>
              <a:t>too</a:t>
            </a:r>
            <a:r>
              <a:rPr lang="fr-CA" sz="2600" dirty="0" smtClean="0"/>
              <a:t> </a:t>
            </a:r>
            <a:r>
              <a:rPr lang="fr-CA" sz="2600" dirty="0" err="1" smtClean="0"/>
              <a:t>expensive</a:t>
            </a:r>
            <a:r>
              <a:rPr lang="fr-CA" sz="2600" dirty="0" smtClean="0"/>
              <a:t> to </a:t>
            </a:r>
            <a:r>
              <a:rPr lang="fr-CA" sz="2600" dirty="0" err="1" smtClean="0"/>
              <a:t>raise</a:t>
            </a:r>
            <a:r>
              <a:rPr lang="fr-CA" sz="2600" dirty="0" smtClean="0"/>
              <a:t> </a:t>
            </a:r>
            <a:r>
              <a:rPr lang="fr-CA" sz="2600" dirty="0" err="1" smtClean="0"/>
              <a:t>them</a:t>
            </a:r>
            <a:r>
              <a:rPr lang="fr-CA" sz="2600" dirty="0" smtClean="0"/>
              <a:t>.</a:t>
            </a:r>
            <a:endParaRPr lang="fr-CA" sz="2600" dirty="0" smtClean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Did</a:t>
            </a:r>
            <a:r>
              <a:rPr lang="fr-CA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You Know ?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4400" i="1" dirty="0" smtClean="0">
                <a:solidFill>
                  <a:srgbClr val="002060"/>
                </a:solidFill>
              </a:rPr>
              <a:t>(in the real version of…)</a:t>
            </a:r>
            <a:endParaRPr lang="fr-CA" sz="4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002060"/>
                </a:solidFill>
              </a:rPr>
              <a:t>FAIRY</a:t>
            </a:r>
            <a:r>
              <a:rPr lang="fr-CA" dirty="0" smtClean="0">
                <a:solidFill>
                  <a:srgbClr val="FF0000"/>
                </a:solidFill>
              </a:rPr>
              <a:t>TALE</a:t>
            </a:r>
            <a:r>
              <a:rPr lang="fr-CA" dirty="0" smtClean="0"/>
              <a:t> </a:t>
            </a:r>
            <a:r>
              <a:rPr lang="fr-CA" dirty="0" smtClean="0">
                <a:solidFill>
                  <a:schemeClr val="tx1"/>
                </a:solidFill>
              </a:rPr>
              <a:t>101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22" y="3573016"/>
            <a:ext cx="491025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78893" y="233898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hlinkClick r:id="rId3"/>
              </a:rPr>
              <a:t>WWW.KAHOOT.IT</a:t>
            </a:r>
            <a:r>
              <a:rPr lang="fr-CA" sz="2800" b="1" dirty="0" smtClean="0"/>
              <a:t> </a:t>
            </a:r>
          </a:p>
          <a:p>
            <a:r>
              <a:rPr lang="fr-CA" sz="2800" b="1" dirty="0" smtClean="0"/>
              <a:t>GAMEPIN: 334048</a:t>
            </a:r>
            <a:endParaRPr lang="fr-CA" sz="28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323528" y="2996952"/>
            <a:ext cx="158417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Open </a:t>
            </a:r>
            <a:r>
              <a:rPr lang="fr-CA" sz="2000" b="1" dirty="0" err="1" smtClean="0"/>
              <a:t>your</a:t>
            </a:r>
            <a:r>
              <a:rPr lang="fr-CA" sz="2000" b="1" dirty="0" smtClean="0"/>
              <a:t> laptops and </a:t>
            </a:r>
            <a:r>
              <a:rPr lang="fr-CA" sz="2000" b="1" dirty="0" err="1" smtClean="0"/>
              <a:t>write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this</a:t>
            </a:r>
            <a:r>
              <a:rPr lang="fr-CA" sz="2000" b="1" dirty="0" smtClean="0"/>
              <a:t> URL: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5024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924944"/>
            <a:ext cx="8028384" cy="3048001"/>
          </a:xfrm>
        </p:spPr>
        <p:txBody>
          <a:bodyPr>
            <a:normAutofit/>
          </a:bodyPr>
          <a:lstStyle/>
          <a:p>
            <a:pPr algn="l"/>
            <a:r>
              <a:rPr lang="fr-CA" sz="2800" b="1" dirty="0" smtClean="0"/>
              <a:t> </a:t>
            </a:r>
            <a:r>
              <a:rPr lang="fr-CA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Fairytale</a:t>
            </a:r>
            <a:r>
              <a:rPr lang="fr-C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fr-C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conte de fées):</a:t>
            </a:r>
            <a:r>
              <a:rPr lang="fr-C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C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C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story about </a:t>
            </a:r>
            <a:r>
              <a:rPr lang="fr-C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magical</a:t>
            </a:r>
            <a:r>
              <a:rPr lang="fr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fr-C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imaginary</a:t>
            </a:r>
            <a:r>
              <a:rPr lang="fr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beings</a:t>
            </a:r>
            <a:r>
              <a:rPr lang="fr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br>
              <a:rPr lang="fr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</a:t>
            </a:r>
            <a:r>
              <a:rPr lang="fr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contains</a:t>
            </a:r>
            <a:r>
              <a:rPr lang="fr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 important message.</a:t>
            </a:r>
            <a:br>
              <a:rPr lang="fr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C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fr-C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fairy</a:t>
            </a:r>
            <a:r>
              <a:rPr lang="fr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tales have </a:t>
            </a:r>
            <a:r>
              <a:rPr lang="fr-C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these</a:t>
            </a:r>
            <a:r>
              <a:rPr lang="fr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common</a:t>
            </a:r>
            <a:r>
              <a:rPr lang="fr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elements</a:t>
            </a:r>
            <a:r>
              <a:rPr lang="fr-C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5760640" cy="701040"/>
          </a:xfrm>
        </p:spPr>
        <p:txBody>
          <a:bodyPr>
            <a:noAutofit/>
          </a:bodyPr>
          <a:lstStyle/>
          <a:p>
            <a:r>
              <a:rPr lang="fr-CA" sz="4400" dirty="0" err="1" smtClean="0">
                <a:solidFill>
                  <a:srgbClr val="FF0000"/>
                </a:solidFill>
              </a:rPr>
              <a:t>What</a:t>
            </a:r>
            <a:r>
              <a:rPr lang="fr-CA" sz="4400" dirty="0" smtClean="0">
                <a:solidFill>
                  <a:srgbClr val="FF0000"/>
                </a:solidFill>
              </a:rPr>
              <a:t> </a:t>
            </a:r>
            <a:r>
              <a:rPr lang="fr-CA" sz="4400" dirty="0" err="1" smtClean="0">
                <a:solidFill>
                  <a:srgbClr val="FF0000"/>
                </a:solidFill>
              </a:rPr>
              <a:t>is</a:t>
            </a:r>
            <a:r>
              <a:rPr lang="fr-CA" sz="4400" dirty="0" smtClean="0">
                <a:solidFill>
                  <a:srgbClr val="FF0000"/>
                </a:solidFill>
              </a:rPr>
              <a:t> a </a:t>
            </a:r>
            <a:r>
              <a:rPr lang="fr-CA" sz="4400" dirty="0" err="1" smtClean="0">
                <a:solidFill>
                  <a:srgbClr val="FF0000"/>
                </a:solidFill>
              </a:rPr>
              <a:t>Fairy</a:t>
            </a:r>
            <a:r>
              <a:rPr lang="fr-CA" sz="4400" dirty="0" err="1">
                <a:solidFill>
                  <a:srgbClr val="FF0000"/>
                </a:solidFill>
              </a:rPr>
              <a:t>t</a:t>
            </a:r>
            <a:r>
              <a:rPr lang="fr-CA" sz="4400" dirty="0" err="1" smtClean="0">
                <a:solidFill>
                  <a:srgbClr val="FF0000"/>
                </a:solidFill>
              </a:rPr>
              <a:t>ale</a:t>
            </a:r>
            <a:r>
              <a:rPr lang="fr-CA" sz="4400" dirty="0" smtClean="0">
                <a:solidFill>
                  <a:srgbClr val="FF0000"/>
                </a:solidFill>
              </a:rPr>
              <a:t>?</a:t>
            </a:r>
            <a:endParaRPr lang="fr-C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56263" cy="1054250"/>
          </a:xfrm>
        </p:spPr>
        <p:txBody>
          <a:bodyPr>
            <a:normAutofit/>
          </a:bodyPr>
          <a:lstStyle/>
          <a:p>
            <a:r>
              <a:rPr lang="fr-CA" sz="6000" dirty="0" err="1" smtClean="0">
                <a:solidFill>
                  <a:schemeClr val="tx1"/>
                </a:solidFill>
              </a:rPr>
              <a:t>Elements</a:t>
            </a:r>
            <a:endParaRPr lang="fr-CA" sz="6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81516"/>
              </p:ext>
            </p:extLst>
          </p:nvPr>
        </p:nvGraphicFramePr>
        <p:xfrm>
          <a:off x="251520" y="1628800"/>
          <a:ext cx="8748464" cy="4529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701"/>
                <a:gridCol w="5749763"/>
              </a:tblGrid>
              <a:tr h="375534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solidFill>
                            <a:schemeClr val="bg1"/>
                          </a:solidFill>
                        </a:rPr>
                        <a:t>CONCEPT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solidFill>
                            <a:schemeClr val="bg1"/>
                          </a:solidFill>
                        </a:rPr>
                        <a:t>MEANING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801">
                <a:tc>
                  <a:txBody>
                    <a:bodyPr/>
                    <a:lstStyle/>
                    <a:p>
                      <a:r>
                        <a:rPr lang="fr-CA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Special</a:t>
                      </a:r>
                      <a:r>
                        <a:rPr lang="fr-CA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fr-CA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Beginning</a:t>
                      </a:r>
                      <a:r>
                        <a:rPr lang="fr-CA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fr-CA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Ending</a:t>
                      </a:r>
                      <a:endParaRPr lang="fr-C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Once upon a time...and they lived happily ever after.</a:t>
                      </a:r>
                      <a:endParaRPr lang="fr-CA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183">
                <a:tc>
                  <a:txBody>
                    <a:bodyPr/>
                    <a:lstStyle/>
                    <a:p>
                      <a:r>
                        <a:rPr lang="fr-CA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Good </a:t>
                      </a:r>
                      <a:r>
                        <a:rPr lang="fr-CA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Character</a:t>
                      </a:r>
                      <a:r>
                        <a:rPr lang="fr-CA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(s)</a:t>
                      </a:r>
                      <a:endParaRPr lang="fr-C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 you see a kind, innocent character? </a:t>
                      </a:r>
                      <a:b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Is the good character clever? Is s/he helped by others?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183">
                <a:tc>
                  <a:txBody>
                    <a:bodyPr/>
                    <a:lstStyle/>
                    <a:p>
                      <a:r>
                        <a:rPr lang="fr-CA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Evil</a:t>
                      </a:r>
                      <a:r>
                        <a:rPr lang="fr-CA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fr-CA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Character</a:t>
                      </a:r>
                      <a:r>
                        <a:rPr lang="fr-CA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(s)</a:t>
                      </a:r>
                      <a:endParaRPr lang="fr-C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Is there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 evil stepmother or evil creature?</a:t>
                      </a:r>
                      <a:b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Are there bad people?</a:t>
                      </a:r>
                      <a:endParaRPr 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534">
                <a:tc>
                  <a:txBody>
                    <a:bodyPr/>
                    <a:lstStyle/>
                    <a:p>
                      <a:r>
                        <a:rPr lang="fr-CA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Royalty</a:t>
                      </a:r>
                      <a:r>
                        <a:rPr lang="fr-CA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fr-CA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Superiority</a:t>
                      </a:r>
                      <a:endParaRPr lang="fr-C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Is </a:t>
                      </a:r>
                      <a:r>
                        <a:rPr lang="fr-CA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there</a:t>
                      </a:r>
                      <a:r>
                        <a:rPr lang="fr-CA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 </a:t>
                      </a:r>
                      <a:r>
                        <a:rPr lang="fr-CA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castle</a:t>
                      </a:r>
                      <a:r>
                        <a:rPr lang="fr-CA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or a </a:t>
                      </a:r>
                      <a:r>
                        <a:rPr lang="fr-CA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superior</a:t>
                      </a:r>
                      <a:r>
                        <a:rPr lang="fr-CA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fr-CA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person</a:t>
                      </a:r>
                      <a:r>
                        <a:rPr lang="fr-CA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?</a:t>
                      </a:r>
                      <a:endParaRPr lang="fr-CA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183">
                <a:tc>
                  <a:txBody>
                    <a:bodyPr/>
                    <a:lstStyle/>
                    <a:p>
                      <a:r>
                        <a:rPr lang="fr-CA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Poverty</a:t>
                      </a:r>
                      <a:r>
                        <a:rPr lang="fr-CA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fr-CA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Inferiority</a:t>
                      </a:r>
                      <a:endParaRPr lang="fr-C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 you see a poor working girl, a poor family,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b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 poor boy?</a:t>
                      </a:r>
                      <a:endParaRPr lang="fr-CA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183">
                <a:tc>
                  <a:txBody>
                    <a:bodyPr/>
                    <a:lstStyle/>
                    <a:p>
                      <a:r>
                        <a:rPr lang="fr-CA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Magic</a:t>
                      </a:r>
                      <a:endParaRPr lang="fr-C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 you see magical things happening? </a:t>
                      </a:r>
                      <a:b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 you see talking animals/magical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objects?</a:t>
                      </a:r>
                      <a:endParaRPr lang="fr-CA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Loss of a Parent/Object</a:t>
                      </a:r>
                    </a:p>
                    <a:p>
                      <a:endParaRPr lang="fr-C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Character lost a parent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or object.</a:t>
                      </a:r>
                      <a:b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Father or Mother passed away.</a:t>
                      </a:r>
                      <a:endParaRPr lang="fr-CA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54250"/>
          </a:xfrm>
        </p:spPr>
        <p:txBody>
          <a:bodyPr/>
          <a:lstStyle/>
          <a:p>
            <a:r>
              <a:rPr lang="fr-CA" sz="4400" b="1" dirty="0" smtClean="0">
                <a:solidFill>
                  <a:srgbClr val="0070C0"/>
                </a:solidFill>
              </a:rPr>
              <a:t>Common </a:t>
            </a:r>
            <a:r>
              <a:rPr lang="fr-CA" sz="4400" b="1" dirty="0" err="1" smtClean="0">
                <a:solidFill>
                  <a:srgbClr val="0070C0"/>
                </a:solidFill>
              </a:rPr>
              <a:t>Fairytale</a:t>
            </a:r>
            <a:r>
              <a:rPr lang="fr-CA" sz="4400" b="1" dirty="0" smtClean="0">
                <a:solidFill>
                  <a:srgbClr val="0070C0"/>
                </a:solidFill>
              </a:rPr>
              <a:t> Plot Structure</a:t>
            </a:r>
            <a:endParaRPr lang="fr-CA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8210"/>
            <a:ext cx="9143999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5229199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Exposition:</a:t>
            </a:r>
            <a:r>
              <a:rPr lang="fr-CA" sz="2000" dirty="0"/>
              <a:t> </a:t>
            </a:r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2000" dirty="0" err="1" smtClean="0"/>
              <a:t>History</a:t>
            </a:r>
            <a:r>
              <a:rPr lang="fr-CA" sz="2000" dirty="0" smtClean="0"/>
              <a:t> </a:t>
            </a:r>
            <a:r>
              <a:rPr lang="fr-CA" sz="2000" dirty="0"/>
              <a:t>of main </a:t>
            </a:r>
            <a:r>
              <a:rPr lang="fr-CA" sz="2000" dirty="0" err="1"/>
              <a:t>character</a:t>
            </a:r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 err="1" smtClean="0"/>
              <a:t>Character</a:t>
            </a:r>
            <a:r>
              <a:rPr lang="fr-CA" sz="2000" dirty="0" smtClean="0"/>
              <a:t> </a:t>
            </a:r>
            <a:r>
              <a:rPr lang="fr-CA" sz="2000" dirty="0" err="1"/>
              <a:t>is</a:t>
            </a:r>
            <a:r>
              <a:rPr lang="fr-CA" sz="2000" dirty="0"/>
              <a:t> </a:t>
            </a:r>
            <a:r>
              <a:rPr lang="fr-CA" sz="2000" dirty="0" err="1"/>
              <a:t>sad</a:t>
            </a:r>
            <a:r>
              <a:rPr lang="fr-CA" sz="2000" dirty="0"/>
              <a:t> about </a:t>
            </a:r>
            <a:r>
              <a:rPr lang="fr-CA" sz="2000" dirty="0" err="1"/>
              <a:t>their</a:t>
            </a:r>
            <a:r>
              <a:rPr lang="fr-CA" sz="2000" dirty="0"/>
              <a:t> </a:t>
            </a:r>
            <a:r>
              <a:rPr lang="fr-CA" sz="2000" dirty="0" smtClean="0"/>
              <a:t>  </a:t>
            </a:r>
            <a:r>
              <a:rPr lang="fr-CA" sz="2000" dirty="0" err="1" smtClean="0"/>
              <a:t>present</a:t>
            </a:r>
            <a:r>
              <a:rPr lang="fr-CA" sz="2000" dirty="0" smtClean="0"/>
              <a:t> </a:t>
            </a:r>
            <a:r>
              <a:rPr lang="fr-CA" sz="2000" dirty="0"/>
              <a:t>life</a:t>
            </a:r>
            <a:br>
              <a:rPr lang="fr-CA" sz="2000" dirty="0"/>
            </a:br>
            <a:r>
              <a:rPr lang="fr-CA" sz="2000" dirty="0" err="1" smtClean="0"/>
              <a:t>Character</a:t>
            </a:r>
            <a:r>
              <a:rPr lang="fr-CA" sz="2000" dirty="0" smtClean="0"/>
              <a:t> </a:t>
            </a:r>
            <a:r>
              <a:rPr lang="fr-CA" sz="2000" dirty="0"/>
              <a:t>has </a:t>
            </a:r>
            <a:r>
              <a:rPr lang="fr-CA" sz="2000" dirty="0" err="1"/>
              <a:t>lost</a:t>
            </a:r>
            <a:r>
              <a:rPr lang="fr-CA" sz="2000" dirty="0"/>
              <a:t> a parent</a:t>
            </a:r>
            <a:endParaRPr lang="fr-CA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5580112" y="5733256"/>
            <a:ext cx="33843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b="1" dirty="0" err="1"/>
              <a:t>Turning</a:t>
            </a:r>
            <a:r>
              <a:rPr lang="fr-CA" sz="2000" b="1" dirty="0"/>
              <a:t> Point: </a:t>
            </a:r>
            <a:r>
              <a:rPr lang="fr-CA" sz="2000" b="1" dirty="0" smtClean="0"/>
              <a:t/>
            </a:r>
            <a:br>
              <a:rPr lang="fr-CA" sz="2000" b="1" dirty="0" smtClean="0"/>
            </a:br>
            <a:r>
              <a:rPr lang="fr-CA" sz="2000" dirty="0" err="1" smtClean="0"/>
              <a:t>Problem</a:t>
            </a:r>
            <a:r>
              <a:rPr lang="fr-CA" sz="2000" dirty="0" smtClean="0"/>
              <a:t> </a:t>
            </a:r>
            <a:r>
              <a:rPr lang="fr-CA" sz="2000" dirty="0" err="1" smtClean="0"/>
              <a:t>is</a:t>
            </a:r>
            <a:r>
              <a:rPr lang="fr-CA" sz="2000" dirty="0" smtClean="0"/>
              <a:t> </a:t>
            </a:r>
            <a:r>
              <a:rPr lang="fr-CA" sz="2000" dirty="0" err="1" smtClean="0"/>
              <a:t>presented</a:t>
            </a:r>
            <a:r>
              <a:rPr lang="fr-CA" sz="2000" dirty="0" smtClean="0"/>
              <a:t>                          </a:t>
            </a:r>
            <a:r>
              <a:rPr lang="fr-CA" sz="2000" dirty="0"/>
              <a:t>Something </a:t>
            </a:r>
            <a:r>
              <a:rPr lang="fr-CA" sz="2000" dirty="0" err="1"/>
              <a:t>magical</a:t>
            </a:r>
            <a:r>
              <a:rPr lang="fr-CA" sz="2000" dirty="0"/>
              <a:t> </a:t>
            </a:r>
            <a:r>
              <a:rPr lang="fr-CA" sz="2000" dirty="0" err="1" smtClean="0"/>
              <a:t>happens</a:t>
            </a:r>
            <a:endParaRPr lang="fr-CA" sz="20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491880" y="6381328"/>
            <a:ext cx="208823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115616" y="2949033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873624"/>
              </a:buClr>
            </a:pPr>
            <a:r>
              <a:rPr lang="fr-CA" sz="2000" b="1" dirty="0"/>
              <a:t>Rising Action: </a:t>
            </a:r>
            <a:r>
              <a:rPr lang="fr-CA" sz="2000" b="1" dirty="0" smtClean="0"/>
              <a:t/>
            </a:r>
            <a:br>
              <a:rPr lang="fr-CA" sz="2000" b="1" dirty="0" smtClean="0"/>
            </a:br>
            <a:r>
              <a:rPr lang="fr-CA" sz="2000" dirty="0" err="1" smtClean="0"/>
              <a:t>Meet</a:t>
            </a:r>
            <a:r>
              <a:rPr lang="fr-CA" sz="2000" dirty="0" smtClean="0"/>
              <a:t> </a:t>
            </a:r>
            <a:r>
              <a:rPr lang="fr-CA" sz="2000" dirty="0"/>
              <a:t>new </a:t>
            </a:r>
            <a:r>
              <a:rPr lang="fr-CA" sz="2000" dirty="0" err="1"/>
              <a:t>characters</a:t>
            </a:r>
            <a:r>
              <a:rPr lang="fr-CA" sz="2000" dirty="0"/>
              <a:t> </a:t>
            </a:r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2000" dirty="0" smtClean="0"/>
              <a:t>(</a:t>
            </a:r>
            <a:r>
              <a:rPr lang="fr-CA" sz="2000" dirty="0" err="1"/>
              <a:t>some</a:t>
            </a:r>
            <a:r>
              <a:rPr lang="fr-CA" sz="2000" dirty="0"/>
              <a:t> are </a:t>
            </a:r>
            <a:r>
              <a:rPr lang="fr-CA" sz="2000" dirty="0" err="1"/>
              <a:t>magical</a:t>
            </a:r>
            <a:r>
              <a:rPr lang="fr-CA" sz="2000" dirty="0"/>
              <a:t>)</a:t>
            </a:r>
            <a:br>
              <a:rPr lang="fr-CA" sz="2000" dirty="0"/>
            </a:br>
            <a:r>
              <a:rPr lang="fr-CA" sz="2000" dirty="0" smtClean="0"/>
              <a:t>Face obstacles</a:t>
            </a:r>
            <a:endParaRPr lang="fr-CA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716016" y="1484784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Climax:</a:t>
            </a:r>
            <a:r>
              <a:rPr lang="fr-CA" sz="2000" dirty="0"/>
              <a:t> </a:t>
            </a:r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2000" dirty="0" err="1" smtClean="0"/>
              <a:t>Big</a:t>
            </a:r>
            <a:r>
              <a:rPr lang="fr-CA" sz="2000" dirty="0" smtClean="0"/>
              <a:t> </a:t>
            </a:r>
            <a:r>
              <a:rPr lang="fr-CA" sz="2000" dirty="0" err="1"/>
              <a:t>event</a:t>
            </a:r>
            <a:r>
              <a:rPr lang="fr-CA" sz="2000" dirty="0"/>
              <a:t> </a:t>
            </a:r>
            <a:r>
              <a:rPr lang="fr-CA" sz="2000" dirty="0" err="1"/>
              <a:t>takes</a:t>
            </a:r>
            <a:r>
              <a:rPr lang="fr-CA" sz="2000" dirty="0"/>
              <a:t> place </a:t>
            </a:r>
            <a:r>
              <a:rPr lang="fr-CA" sz="2000" dirty="0" err="1"/>
              <a:t>between</a:t>
            </a:r>
            <a:r>
              <a:rPr lang="fr-CA" sz="2000" dirty="0"/>
              <a:t> </a:t>
            </a:r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2000" dirty="0" smtClean="0"/>
              <a:t>good &amp; </a:t>
            </a:r>
            <a:r>
              <a:rPr lang="fr-CA" sz="2000" dirty="0" err="1" smtClean="0"/>
              <a:t>evil</a:t>
            </a:r>
            <a:r>
              <a:rPr lang="fr-CA" sz="2000" dirty="0" smtClean="0"/>
              <a:t>.</a:t>
            </a:r>
            <a:endParaRPr lang="fr-CA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165544" y="4437112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873624"/>
              </a:buClr>
            </a:pPr>
            <a:r>
              <a:rPr lang="fr-CA" sz="1750" b="1" dirty="0" err="1"/>
              <a:t>Resolution</a:t>
            </a:r>
            <a:r>
              <a:rPr lang="fr-CA" sz="1750" b="1" dirty="0"/>
              <a:t>: </a:t>
            </a:r>
            <a:r>
              <a:rPr lang="fr-CA" sz="1750" b="1" dirty="0" smtClean="0"/>
              <a:t/>
            </a:r>
            <a:br>
              <a:rPr lang="fr-CA" sz="1750" b="1" dirty="0" smtClean="0"/>
            </a:br>
            <a:r>
              <a:rPr lang="fr-CA" sz="1750" dirty="0" err="1" smtClean="0"/>
              <a:t>Character</a:t>
            </a:r>
            <a:r>
              <a:rPr lang="fr-CA" sz="1750" dirty="0" smtClean="0"/>
              <a:t> </a:t>
            </a:r>
            <a:r>
              <a:rPr lang="fr-CA" sz="1750" dirty="0" err="1"/>
              <a:t>is</a:t>
            </a:r>
            <a:r>
              <a:rPr lang="fr-CA" sz="1750" dirty="0"/>
              <a:t> happy, has new </a:t>
            </a:r>
            <a:r>
              <a:rPr lang="fr-CA" sz="1750" dirty="0" err="1"/>
              <a:t>friends</a:t>
            </a:r>
            <a:r>
              <a:rPr lang="fr-CA" sz="1750" dirty="0"/>
              <a:t> and </a:t>
            </a:r>
            <a:r>
              <a:rPr lang="fr-CA" sz="1750" dirty="0" err="1"/>
              <a:t>lives</a:t>
            </a:r>
            <a:r>
              <a:rPr lang="fr-CA" sz="1750" dirty="0"/>
              <a:t> a good life</a:t>
            </a:r>
            <a:r>
              <a:rPr lang="fr-CA" sz="175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760132" y="3165245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 smtClean="0"/>
              <a:t>Falling</a:t>
            </a:r>
            <a:r>
              <a:rPr lang="fr-CA" b="1" dirty="0" smtClean="0"/>
              <a:t> Action: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/>
              <a:t>Everything</a:t>
            </a:r>
            <a:r>
              <a:rPr lang="fr-CA" dirty="0" smtClean="0"/>
              <a:t> </a:t>
            </a:r>
            <a:r>
              <a:rPr lang="fr-CA" dirty="0" err="1" smtClean="0"/>
              <a:t>goes</a:t>
            </a:r>
            <a:r>
              <a:rPr lang="fr-CA" dirty="0" smtClean="0"/>
              <a:t> back to normal.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38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/>
              <a:t>Fairy</a:t>
            </a:r>
            <a:r>
              <a:rPr lang="fr-CA" b="1" dirty="0" smtClean="0"/>
              <a:t> Tales</a:t>
            </a:r>
            <a:endParaRPr lang="fr-CA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360164" y="2060848"/>
            <a:ext cx="64807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2000" b="1" dirty="0" err="1" smtClean="0">
                <a:solidFill>
                  <a:srgbClr val="FF0000"/>
                </a:solidFill>
              </a:rPr>
              <a:t>Little</a:t>
            </a:r>
            <a:r>
              <a:rPr lang="fr-CA" sz="2000" b="1" dirty="0" smtClean="0">
                <a:solidFill>
                  <a:srgbClr val="FF0000"/>
                </a:solidFill>
              </a:rPr>
              <a:t> </a:t>
            </a:r>
            <a:r>
              <a:rPr lang="fr-CA" sz="2000" b="1" dirty="0" err="1" smtClean="0">
                <a:solidFill>
                  <a:srgbClr val="FF0000"/>
                </a:solidFill>
              </a:rPr>
              <a:t>Red</a:t>
            </a:r>
            <a:r>
              <a:rPr lang="fr-CA" sz="2000" b="1" dirty="0" smtClean="0">
                <a:solidFill>
                  <a:srgbClr val="FF0000"/>
                </a:solidFill>
              </a:rPr>
              <a:t> </a:t>
            </a:r>
            <a:r>
              <a:rPr lang="fr-CA" sz="2000" b="1" dirty="0" err="1" smtClean="0">
                <a:solidFill>
                  <a:srgbClr val="FF0000"/>
                </a:solidFill>
              </a:rPr>
              <a:t>Riding</a:t>
            </a:r>
            <a:r>
              <a:rPr lang="fr-CA" sz="2000" b="1" dirty="0" smtClean="0">
                <a:solidFill>
                  <a:srgbClr val="FF0000"/>
                </a:solidFill>
              </a:rPr>
              <a:t> Hood</a:t>
            </a:r>
          </a:p>
          <a:p>
            <a:pPr algn="ctr">
              <a:lnSpc>
                <a:spcPct val="150000"/>
              </a:lnSpc>
            </a:pPr>
            <a:r>
              <a:rPr lang="fr-CA" sz="2000" b="1" dirty="0" smtClean="0"/>
              <a:t>Beauty and the </a:t>
            </a:r>
            <a:r>
              <a:rPr lang="fr-CA" sz="2000" b="1" dirty="0" err="1" smtClean="0"/>
              <a:t>Beast</a:t>
            </a:r>
            <a:endParaRPr lang="fr-CA" sz="2000" b="1" dirty="0" smtClean="0"/>
          </a:p>
          <a:p>
            <a:pPr algn="ctr">
              <a:lnSpc>
                <a:spcPct val="150000"/>
              </a:lnSpc>
            </a:pPr>
            <a:r>
              <a:rPr lang="fr-CA" sz="2000" b="1" dirty="0" smtClean="0">
                <a:solidFill>
                  <a:srgbClr val="002060"/>
                </a:solidFill>
              </a:rPr>
              <a:t>Cinderella</a:t>
            </a:r>
          </a:p>
          <a:p>
            <a:pPr algn="ctr">
              <a:lnSpc>
                <a:spcPct val="150000"/>
              </a:lnSpc>
            </a:pPr>
            <a:r>
              <a:rPr lang="fr-CA" sz="2000" b="1" dirty="0" err="1" smtClean="0">
                <a:solidFill>
                  <a:srgbClr val="00B050"/>
                </a:solidFill>
              </a:rPr>
              <a:t>Little</a:t>
            </a:r>
            <a:r>
              <a:rPr lang="fr-CA" sz="2000" b="1" dirty="0" smtClean="0">
                <a:solidFill>
                  <a:srgbClr val="00B050"/>
                </a:solidFill>
              </a:rPr>
              <a:t> </a:t>
            </a:r>
            <a:r>
              <a:rPr lang="fr-CA" sz="2000" b="1" dirty="0" err="1" smtClean="0">
                <a:solidFill>
                  <a:srgbClr val="00B050"/>
                </a:solidFill>
              </a:rPr>
              <a:t>Mermaid</a:t>
            </a:r>
            <a:endParaRPr lang="fr-CA" sz="20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CA" sz="2000" b="1" dirty="0" err="1" smtClean="0"/>
              <a:t>Goldilocks</a:t>
            </a:r>
            <a:r>
              <a:rPr lang="fr-CA" sz="2000" b="1" dirty="0" smtClean="0"/>
              <a:t> and the </a:t>
            </a:r>
            <a:r>
              <a:rPr lang="fr-CA" sz="2000" b="1" dirty="0" err="1"/>
              <a:t>T</a:t>
            </a:r>
            <a:r>
              <a:rPr lang="fr-CA" sz="2000" b="1" dirty="0" err="1" smtClean="0"/>
              <a:t>hree</a:t>
            </a:r>
            <a:r>
              <a:rPr lang="fr-CA" sz="2000" b="1" dirty="0" smtClean="0"/>
              <a:t> </a:t>
            </a:r>
            <a:r>
              <a:rPr lang="fr-CA" sz="2000" b="1" dirty="0"/>
              <a:t>B</a:t>
            </a:r>
            <a:r>
              <a:rPr lang="fr-CA" sz="2000" b="1" dirty="0" smtClean="0"/>
              <a:t>ears</a:t>
            </a:r>
          </a:p>
          <a:p>
            <a:pPr algn="ctr">
              <a:lnSpc>
                <a:spcPct val="150000"/>
              </a:lnSpc>
            </a:pPr>
            <a:r>
              <a:rPr lang="fr-CA" sz="2000" b="1" dirty="0" smtClean="0">
                <a:solidFill>
                  <a:srgbClr val="7030A0"/>
                </a:solidFill>
              </a:rPr>
              <a:t>Sleeping Beauty</a:t>
            </a:r>
          </a:p>
          <a:p>
            <a:pPr algn="ctr">
              <a:lnSpc>
                <a:spcPct val="150000"/>
              </a:lnSpc>
            </a:pPr>
            <a:r>
              <a:rPr lang="fr-CA" sz="2000" b="1" dirty="0" smtClean="0"/>
              <a:t>The </a:t>
            </a:r>
            <a:r>
              <a:rPr lang="fr-CA" sz="2000" b="1" dirty="0" err="1" smtClean="0"/>
              <a:t>Three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Little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Pigs</a:t>
            </a:r>
            <a:r>
              <a:rPr lang="fr-CA" sz="2000" b="1" dirty="0" smtClean="0"/>
              <a:t/>
            </a:r>
            <a:br>
              <a:rPr lang="fr-CA" sz="2000" b="1" dirty="0" smtClean="0"/>
            </a:br>
            <a:r>
              <a:rPr lang="fr-CA" sz="2000" b="1" dirty="0" smtClean="0">
                <a:solidFill>
                  <a:srgbClr val="C00000"/>
                </a:solidFill>
              </a:rPr>
              <a:t>Jack and the </a:t>
            </a:r>
            <a:r>
              <a:rPr lang="fr-CA" sz="2000" b="1" dirty="0" err="1" smtClean="0">
                <a:solidFill>
                  <a:srgbClr val="C00000"/>
                </a:solidFill>
              </a:rPr>
              <a:t>Beanstalk</a:t>
            </a:r>
            <a:r>
              <a:rPr lang="fr-CA" sz="2000" b="1" dirty="0" smtClean="0"/>
              <a:t/>
            </a:r>
            <a:br>
              <a:rPr lang="fr-CA" sz="2000" b="1" dirty="0" smtClean="0"/>
            </a:br>
            <a:r>
              <a:rPr lang="fr-CA" sz="2000" b="1" dirty="0" smtClean="0"/>
              <a:t>Snow White and the </a:t>
            </a:r>
            <a:r>
              <a:rPr lang="fr-CA" sz="2000" b="1" dirty="0" err="1" smtClean="0"/>
              <a:t>Seven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Dwarfs</a:t>
            </a:r>
            <a:r>
              <a:rPr lang="fr-CA" sz="2000" b="1" dirty="0" smtClean="0"/>
              <a:t/>
            </a:r>
            <a:br>
              <a:rPr lang="fr-CA" sz="2000" b="1" dirty="0" smtClean="0"/>
            </a:br>
            <a:r>
              <a:rPr lang="fr-CA" sz="2000" b="1" dirty="0" err="1" smtClean="0">
                <a:solidFill>
                  <a:srgbClr val="00B050"/>
                </a:solidFill>
              </a:rPr>
              <a:t>Aladdin</a:t>
            </a:r>
            <a:endParaRPr lang="fr-C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702"/>
            <a:ext cx="4860032" cy="68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279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78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24" y="0"/>
            <a:ext cx="476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527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e relié">
  <a:themeElements>
    <a:clrScheme name="Livre reli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Livre reli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re reli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165</TotalTime>
  <Words>216</Words>
  <Application>Microsoft Office PowerPoint</Application>
  <PresentationFormat>Affichage à l'écran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Livre relié</vt:lpstr>
      <vt:lpstr>FAIRY TALES</vt:lpstr>
      <vt:lpstr>Did You Know ? (in the real version of…)</vt:lpstr>
      <vt:lpstr>FAIRYTALE 101</vt:lpstr>
      <vt:lpstr>What is a Fairytale?</vt:lpstr>
      <vt:lpstr>Elements</vt:lpstr>
      <vt:lpstr>Common Fairytale Plot Structure</vt:lpstr>
      <vt:lpstr>Fairy Tales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Activity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FAIRY TALES</dc:title>
  <dc:creator>Ranalli David</dc:creator>
  <cp:lastModifiedBy>Ranalli David</cp:lastModifiedBy>
  <cp:revision>23</cp:revision>
  <dcterms:created xsi:type="dcterms:W3CDTF">2015-01-18T19:44:58Z</dcterms:created>
  <dcterms:modified xsi:type="dcterms:W3CDTF">2015-01-20T22:21:20Z</dcterms:modified>
</cp:coreProperties>
</file>