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466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fr-FR"/>
              <a:t>09/12/2016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fr-FR"/>
              <a:t>09/12/2016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6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09/12/2016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fr-FR"/>
              <a:pPr/>
              <a:t>09/12/2016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400" b="1" i="0" baseline="0" dirty="0" smtClean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Flight </a:t>
            </a:r>
            <a:r>
              <a:rPr lang="fr-FR" sz="5400" b="1" i="0" baseline="0" dirty="0" err="1" smtClean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account</a:t>
            </a:r>
            <a:r>
              <a:rPr lang="fr-FR" sz="5400" b="1" i="0" baseline="0" dirty="0" smtClean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 </a:t>
            </a:r>
            <a:endParaRPr lang="fr-FR" sz="5400" b="1" i="0" baseline="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000" b="1" i="0" dirty="0" smtClean="0">
                <a:solidFill>
                  <a:srgbClr val="0070C0"/>
                </a:solidFill>
              </a:rPr>
              <a:t>C2 – A WAVE PROJECT</a:t>
            </a:r>
            <a:endParaRPr lang="fr-FR" sz="2000" b="1" i="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airplan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6487">
            <a:off x="8267467" y="4016896"/>
            <a:ext cx="360039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876" y="1772816"/>
            <a:ext cx="10369152" cy="35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 two options below. Write a chapter about how that character was feeling or thinking while on the plane to Thailand. </a:t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1: Chapter 1.5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Flying to Thailand for Christmas </a:t>
            </a: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vacation </a:t>
            </a: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2: Chapter 11.5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Flying to Thailand to find her </a:t>
            </a: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sz="24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8" y="3140968"/>
            <a:ext cx="4066384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788" y="548680"/>
            <a:ext cx="11377264" cy="562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chapter must include and answer the following questions:</a:t>
            </a:r>
            <a:endParaRPr lang="fr-CA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Motivation:</a:t>
            </a:r>
            <a:r>
              <a:rPr lang="en-CA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Why are you going to Thailand? With whom are you going?</a:t>
            </a:r>
            <a:endParaRPr lang="fr-CA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Emotions:</a:t>
            </a:r>
            <a:r>
              <a:rPr lang="en-C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How are you feeling while on the plane to Thailand?</a:t>
            </a:r>
            <a:endParaRPr lang="fr-CA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Description:</a:t>
            </a:r>
            <a:r>
              <a:rPr lang="en-CA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Describe Thailand when you finally arrive.</a:t>
            </a:r>
            <a:endParaRPr lang="fr-CA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Expectations:</a:t>
            </a:r>
            <a:r>
              <a:rPr lang="en-CA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What do you expect to find or do in Thailand?</a:t>
            </a:r>
            <a:r>
              <a:rPr lang="en-CA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CA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CA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text must be between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180 to maximum 250 words.</a:t>
            </a:r>
            <a:endParaRPr lang="fr-CA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must be written in the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present and future tense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depending on what information you are trying to give.</a:t>
            </a:r>
            <a:endParaRPr lang="fr-CA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the character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 you must write in the first person singular (I) or third person singular/plural (he/she/it/they)</a:t>
            </a:r>
            <a:endParaRPr lang="fr-CA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ideas must come from </a:t>
            </a:r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 any emotion or situation and to explore the reason why you are going to Thailand?</a:t>
            </a:r>
            <a:endParaRPr lang="fr-CA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2004" y="1052736"/>
            <a:ext cx="7870949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the format</a:t>
            </a:r>
            <a:r>
              <a:rPr lang="en-CA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CA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Begin the chapter as you are already seated on the </a:t>
            </a: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airplane.</a:t>
            </a:r>
            <a:b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Mention (Motivation) and (Emotion</a:t>
            </a: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- - - - - - - - - - - - - - - - - - - - - - - - - - - - - - - - - - - - - - - - - - - - - -</a:t>
            </a:r>
            <a:b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Continue with what happens after you land in Thailand</a:t>
            </a:r>
            <a:b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 (Description) and (Expectations)</a:t>
            </a:r>
            <a:endParaRPr lang="fr-CA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5860" y="476672"/>
            <a:ext cx="9753600" cy="979512"/>
          </a:xfrm>
        </p:spPr>
        <p:txBody>
          <a:bodyPr/>
          <a:lstStyle/>
          <a:p>
            <a:r>
              <a:rPr lang="fr-FR" b="1" i="1" dirty="0" err="1" smtClean="0">
                <a:solidFill>
                  <a:srgbClr val="C00000"/>
                </a:solidFill>
              </a:rPr>
              <a:t>Let`s</a:t>
            </a:r>
            <a:r>
              <a:rPr lang="fr-FR" b="1" i="1" dirty="0" smtClean="0">
                <a:solidFill>
                  <a:srgbClr val="C00000"/>
                </a:solidFill>
              </a:rPr>
              <a:t> practice…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25860" y="1772816"/>
            <a:ext cx="100091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2400" b="1" dirty="0" smtClean="0">
                <a:solidFill>
                  <a:schemeClr val="tx2"/>
                </a:solidFill>
              </a:rPr>
              <a:t>Imagine </a:t>
            </a:r>
            <a:r>
              <a:rPr lang="fr-CA" sz="2400" b="1" dirty="0" err="1" smtClean="0">
                <a:solidFill>
                  <a:schemeClr val="tx2"/>
                </a:solidFill>
              </a:rPr>
              <a:t>you</a:t>
            </a:r>
            <a:r>
              <a:rPr lang="fr-CA" sz="2400" b="1" dirty="0" smtClean="0">
                <a:solidFill>
                  <a:schemeClr val="tx2"/>
                </a:solidFill>
              </a:rPr>
              <a:t> are Sam and </a:t>
            </a:r>
            <a:r>
              <a:rPr lang="fr-CA" sz="2400" b="1" dirty="0" err="1" smtClean="0">
                <a:solidFill>
                  <a:schemeClr val="tx2"/>
                </a:solidFill>
              </a:rPr>
              <a:t>you</a:t>
            </a:r>
            <a:r>
              <a:rPr lang="fr-CA" sz="2400" b="1" dirty="0" smtClean="0">
                <a:solidFill>
                  <a:schemeClr val="tx2"/>
                </a:solidFill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</a:rPr>
              <a:t>had</a:t>
            </a:r>
            <a:r>
              <a:rPr lang="fr-CA" sz="2400" b="1" dirty="0" smtClean="0">
                <a:solidFill>
                  <a:schemeClr val="tx2"/>
                </a:solidFill>
              </a:rPr>
              <a:t> a </a:t>
            </a:r>
            <a:r>
              <a:rPr lang="fr-CA" sz="2400" b="1" dirty="0" err="1" smtClean="0">
                <a:solidFill>
                  <a:schemeClr val="tx2"/>
                </a:solidFill>
              </a:rPr>
              <a:t>small</a:t>
            </a:r>
            <a:r>
              <a:rPr lang="fr-CA" sz="2400" b="1" dirty="0" smtClean="0">
                <a:solidFill>
                  <a:schemeClr val="tx2"/>
                </a:solidFill>
              </a:rPr>
              <a:t> moment to </a:t>
            </a:r>
            <a:r>
              <a:rPr lang="fr-CA" sz="2400" b="1" dirty="0" err="1" smtClean="0">
                <a:solidFill>
                  <a:schemeClr val="tx2"/>
                </a:solidFill>
              </a:rPr>
              <a:t>write</a:t>
            </a:r>
            <a:r>
              <a:rPr lang="fr-CA" sz="2400" b="1" dirty="0" smtClean="0">
                <a:solidFill>
                  <a:schemeClr val="tx2"/>
                </a:solidFill>
              </a:rPr>
              <a:t> a </a:t>
            </a:r>
            <a:r>
              <a:rPr lang="fr-CA" sz="2400" b="1" dirty="0" err="1" smtClean="0">
                <a:solidFill>
                  <a:schemeClr val="tx2"/>
                </a:solidFill>
              </a:rPr>
              <a:t>letter</a:t>
            </a:r>
            <a:r>
              <a:rPr lang="fr-CA" sz="2400" b="1" dirty="0" smtClean="0">
                <a:solidFill>
                  <a:schemeClr val="tx2"/>
                </a:solidFill>
              </a:rPr>
              <a:t> and </a:t>
            </a:r>
            <a:r>
              <a:rPr lang="fr-CA" sz="2400" b="1" dirty="0" err="1" smtClean="0">
                <a:solidFill>
                  <a:schemeClr val="tx2"/>
                </a:solidFill>
              </a:rPr>
              <a:t>hide</a:t>
            </a:r>
            <a:r>
              <a:rPr lang="fr-CA" sz="2400" b="1" dirty="0" smtClean="0">
                <a:solidFill>
                  <a:schemeClr val="tx2"/>
                </a:solidFill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</a:rPr>
              <a:t>it</a:t>
            </a:r>
            <a:r>
              <a:rPr lang="fr-CA" sz="2400" b="1" dirty="0">
                <a:solidFill>
                  <a:schemeClr val="tx2"/>
                </a:solidFill>
              </a:rPr>
              <a:t> </a:t>
            </a:r>
            <a:r>
              <a:rPr lang="fr-CA" sz="2400" b="1" dirty="0" smtClean="0">
                <a:solidFill>
                  <a:schemeClr val="tx2"/>
                </a:solidFill>
              </a:rPr>
              <a:t>in a </a:t>
            </a:r>
            <a:r>
              <a:rPr lang="fr-CA" sz="2400" b="1" dirty="0" err="1" smtClean="0">
                <a:solidFill>
                  <a:schemeClr val="tx2"/>
                </a:solidFill>
              </a:rPr>
              <a:t>safe</a:t>
            </a:r>
            <a:r>
              <a:rPr lang="fr-CA" sz="2400" b="1" dirty="0" smtClean="0">
                <a:solidFill>
                  <a:schemeClr val="tx2"/>
                </a:solidFill>
              </a:rPr>
              <a:t> </a:t>
            </a:r>
            <a:r>
              <a:rPr lang="fr-CA" sz="2400" b="1" i="1" dirty="0" smtClean="0">
                <a:solidFill>
                  <a:schemeClr val="tx2"/>
                </a:solidFill>
              </a:rPr>
              <a:t>(coffre fort) </a:t>
            </a:r>
            <a:r>
              <a:rPr lang="fr-CA" sz="2400" b="1" dirty="0" smtClean="0">
                <a:solidFill>
                  <a:schemeClr val="tx2"/>
                </a:solidFill>
              </a:rPr>
              <a:t>to </a:t>
            </a:r>
            <a:r>
              <a:rPr lang="fr-CA" sz="2400" b="1" dirty="0" err="1" smtClean="0">
                <a:solidFill>
                  <a:schemeClr val="tx2"/>
                </a:solidFill>
              </a:rPr>
              <a:t>explain</a:t>
            </a:r>
            <a:r>
              <a:rPr lang="fr-CA" sz="2400" b="1" dirty="0" smtClean="0">
                <a:solidFill>
                  <a:schemeClr val="tx2"/>
                </a:solidFill>
              </a:rPr>
              <a:t> to the world </a:t>
            </a:r>
            <a:r>
              <a:rPr lang="fr-CA" sz="2400" b="1" dirty="0" err="1" smtClean="0">
                <a:solidFill>
                  <a:schemeClr val="tx2"/>
                </a:solidFill>
              </a:rPr>
              <a:t>what</a:t>
            </a:r>
            <a:r>
              <a:rPr lang="fr-CA" sz="2400" b="1" dirty="0" smtClean="0">
                <a:solidFill>
                  <a:schemeClr val="tx2"/>
                </a:solidFill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</a:rPr>
              <a:t>happened</a:t>
            </a:r>
            <a:r>
              <a:rPr lang="fr-CA" sz="2400" b="1" dirty="0" smtClean="0">
                <a:solidFill>
                  <a:schemeClr val="tx2"/>
                </a:solidFill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</a:rPr>
              <a:t>that</a:t>
            </a:r>
            <a:r>
              <a:rPr lang="fr-CA" sz="2400" b="1" dirty="0" smtClean="0">
                <a:solidFill>
                  <a:schemeClr val="tx2"/>
                </a:solidFill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</a:rPr>
              <a:t>morning</a:t>
            </a:r>
            <a:r>
              <a:rPr lang="fr-CA" sz="2400" b="1" dirty="0" smtClean="0">
                <a:solidFill>
                  <a:schemeClr val="tx2"/>
                </a:solidFill>
              </a:rPr>
              <a:t> in </a:t>
            </a:r>
            <a:r>
              <a:rPr lang="fr-CA" sz="2400" b="1" dirty="0" err="1" smtClean="0">
                <a:solidFill>
                  <a:schemeClr val="tx2"/>
                </a:solidFill>
              </a:rPr>
              <a:t>Phuket,Thailand</a:t>
            </a:r>
            <a:r>
              <a:rPr lang="fr-CA" sz="2400" b="1" dirty="0" smtClean="0">
                <a:solidFill>
                  <a:schemeClr val="tx2"/>
                </a:solidFill>
              </a:rPr>
              <a:t>.</a:t>
            </a:r>
            <a:endParaRPr lang="fr-CA" sz="24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3.bp.blogspot.com/-Ya4CIXik1C4/TgOuLqrHjrI/AAAAAAAAAC0/wGHo_MS4Qls/s400/tsuna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3178977"/>
            <a:ext cx="5040560" cy="3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796" y="44624"/>
            <a:ext cx="609282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Motivation(Why?):</a:t>
            </a:r>
            <a:r>
              <a:rPr lang="en-CA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CA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CA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sz="20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Emotions(What are you feeling and why?):</a:t>
            </a:r>
            <a:r>
              <a:rPr lang="en-C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C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C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Description of Thailand:</a:t>
            </a:r>
            <a:br>
              <a:rPr lang="en-C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C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CA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Expectations (What do you expect to happen?):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71992"/>
              </p:ext>
            </p:extLst>
          </p:nvPr>
        </p:nvGraphicFramePr>
        <p:xfrm>
          <a:off x="1557907" y="476672"/>
          <a:ext cx="8856984" cy="6101804"/>
        </p:xfrm>
        <a:graphic>
          <a:graphicData uri="http://schemas.openxmlformats.org/drawingml/2006/table">
            <a:tbl>
              <a:tblPr firstRow="1" firstCol="1" bandRow="1"/>
              <a:tblGrid>
                <a:gridCol w="1470384"/>
                <a:gridCol w="1477320"/>
                <a:gridCol w="1477320"/>
                <a:gridCol w="1477320"/>
                <a:gridCol w="1477320"/>
                <a:gridCol w="1477320"/>
              </a:tblGrid>
              <a:tr h="390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1-0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Emotions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Character`s emotions are well explored and mentioned. 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Character`s emotion are adequately explored.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Character`s emotions are present.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Character`s emotions are few or lacking.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Character`s emotion are not present. 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of Thailand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of Thailand is present and relevant to the chapter.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is adequately present and relevant to the chapter.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is present.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is somewhat present and somewhat relevant to the chapter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is not present or is not at all relevant to the chapter.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Expectations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Character`s expectations are present and clear.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Expectations are adequately present.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Expectations are present. 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Expectations are somewhat present.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Expectations are not present.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Descriptive Language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utilizes excellent descriptive language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utilizes adequate descriptive language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utilizes descriptive language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utilizes some descriptive language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does not or rarely utilizes descriptive language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2" marR="6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7828" y="54868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2800" b="1" dirty="0" smtClean="0"/>
              <a:t>FOR NEXT CLASS…</a:t>
            </a:r>
            <a:endParaRPr lang="fr-CA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17948" y="2060848"/>
            <a:ext cx="82809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2400" dirty="0" err="1" smtClean="0">
                <a:solidFill>
                  <a:schemeClr val="tx2"/>
                </a:solidFill>
              </a:rPr>
              <a:t>Bring</a:t>
            </a:r>
            <a:r>
              <a:rPr lang="fr-CA" sz="2400" dirty="0" smtClean="0">
                <a:solidFill>
                  <a:schemeClr val="tx2"/>
                </a:solidFill>
              </a:rPr>
              <a:t> a </a:t>
            </a:r>
            <a:r>
              <a:rPr lang="fr-CA" sz="2400" dirty="0" err="1" smtClean="0">
                <a:solidFill>
                  <a:schemeClr val="tx2"/>
                </a:solidFill>
              </a:rPr>
              <a:t>dictionary</a:t>
            </a:r>
            <a:r>
              <a:rPr lang="fr-CA" sz="2400" dirty="0" smtClean="0">
                <a:solidFill>
                  <a:schemeClr val="tx2"/>
                </a:solidFill>
              </a:rPr>
              <a:t>!</a:t>
            </a:r>
          </a:p>
          <a:p>
            <a:pPr>
              <a:lnSpc>
                <a:spcPct val="90000"/>
              </a:lnSpc>
            </a:pPr>
            <a:endParaRPr lang="fr-CA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400" dirty="0" err="1" smtClean="0">
                <a:solidFill>
                  <a:schemeClr val="tx2"/>
                </a:solidFill>
              </a:rPr>
              <a:t>Bring</a:t>
            </a:r>
            <a:r>
              <a:rPr lang="fr-CA" sz="2400" dirty="0" smtClean="0">
                <a:solidFill>
                  <a:schemeClr val="tx2"/>
                </a:solidFill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</a:rPr>
              <a:t>Wave</a:t>
            </a:r>
            <a:r>
              <a:rPr lang="fr-CA" sz="2400" dirty="0" smtClean="0">
                <a:solidFill>
                  <a:schemeClr val="tx2"/>
                </a:solidFill>
              </a:rPr>
              <a:t> !</a:t>
            </a:r>
          </a:p>
          <a:p>
            <a:pPr>
              <a:lnSpc>
                <a:spcPct val="90000"/>
              </a:lnSpc>
            </a:pPr>
            <a:endParaRPr lang="fr-CA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400" dirty="0" err="1" smtClean="0">
                <a:solidFill>
                  <a:schemeClr val="tx2"/>
                </a:solidFill>
              </a:rPr>
              <a:t>Highlight</a:t>
            </a:r>
            <a:r>
              <a:rPr lang="fr-CA" sz="2400" dirty="0" smtClean="0">
                <a:solidFill>
                  <a:schemeClr val="tx2"/>
                </a:solidFill>
              </a:rPr>
              <a:t> (souligné)</a:t>
            </a:r>
            <a:r>
              <a:rPr lang="fr-CA" sz="2400" dirty="0" err="1" smtClean="0">
                <a:solidFill>
                  <a:schemeClr val="tx2"/>
                </a:solidFill>
              </a:rPr>
              <a:t>any</a:t>
            </a:r>
            <a:r>
              <a:rPr lang="fr-CA" sz="2400" dirty="0" smtClean="0">
                <a:solidFill>
                  <a:schemeClr val="tx2"/>
                </a:solidFill>
              </a:rPr>
              <a:t> information </a:t>
            </a:r>
            <a:r>
              <a:rPr lang="fr-CA" sz="2400" dirty="0" err="1" smtClean="0">
                <a:solidFill>
                  <a:schemeClr val="tx2"/>
                </a:solidFill>
              </a:rPr>
              <a:t>that</a:t>
            </a:r>
            <a:r>
              <a:rPr lang="fr-CA" sz="2400" dirty="0" smtClean="0">
                <a:solidFill>
                  <a:schemeClr val="tx2"/>
                </a:solidFill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</a:rPr>
              <a:t>will</a:t>
            </a:r>
            <a:r>
              <a:rPr lang="fr-CA" sz="2400" dirty="0" smtClean="0">
                <a:solidFill>
                  <a:schemeClr val="tx2"/>
                </a:solidFill>
              </a:rPr>
              <a:t> help </a:t>
            </a:r>
            <a:r>
              <a:rPr lang="fr-CA" sz="2400" dirty="0" err="1" smtClean="0">
                <a:solidFill>
                  <a:schemeClr val="tx2"/>
                </a:solidFill>
              </a:rPr>
              <a:t>you</a:t>
            </a:r>
            <a:r>
              <a:rPr lang="fr-CA" sz="2400" dirty="0" smtClean="0">
                <a:solidFill>
                  <a:schemeClr val="tx2"/>
                </a:solidFill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</a:rPr>
              <a:t>organize</a:t>
            </a:r>
            <a:r>
              <a:rPr lang="fr-CA" sz="2400" dirty="0" smtClean="0">
                <a:solidFill>
                  <a:schemeClr val="tx2"/>
                </a:solidFill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</a:rPr>
              <a:t>your</a:t>
            </a:r>
            <a:r>
              <a:rPr lang="fr-CA" sz="2400" dirty="0" smtClean="0">
                <a:solidFill>
                  <a:schemeClr val="tx2"/>
                </a:solidFill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</a:rPr>
              <a:t>ideas</a:t>
            </a:r>
            <a:r>
              <a:rPr lang="fr-CA" sz="2400" dirty="0" smtClean="0">
                <a:solidFill>
                  <a:schemeClr val="tx2"/>
                </a:solidFill>
              </a:rPr>
              <a:t> for the </a:t>
            </a:r>
            <a:r>
              <a:rPr lang="fr-CA" sz="2400" dirty="0" err="1" smtClean="0">
                <a:solidFill>
                  <a:schemeClr val="tx2"/>
                </a:solidFill>
              </a:rPr>
              <a:t>text</a:t>
            </a:r>
            <a:r>
              <a:rPr lang="fr-CA" sz="2400" dirty="0" smtClean="0">
                <a:solidFill>
                  <a:schemeClr val="tx2"/>
                </a:solidFill>
              </a:rPr>
              <a:t>. </a:t>
            </a:r>
            <a:endParaRPr lang="fr-CA" sz="2400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561653"/>
            <a:ext cx="2962734" cy="1992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276" y="4778161"/>
            <a:ext cx="2809219" cy="210921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868" y="4503437"/>
            <a:ext cx="1440160" cy="21839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9C8696-0FC9-4CE5-B92E-6DB3A3C9E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Cartes du Monde  présentation de l’Asie (grand écran)</Template>
  <TotalTime>0</TotalTime>
  <Words>307</Words>
  <Application>Microsoft Office PowerPoint</Application>
  <PresentationFormat>Personnalisé</PresentationFormat>
  <Paragraphs>59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Continental_Asia_16x9</vt:lpstr>
      <vt:lpstr>Flight account </vt:lpstr>
      <vt:lpstr>Présentation PowerPoint</vt:lpstr>
      <vt:lpstr>Présentation PowerPoint</vt:lpstr>
      <vt:lpstr>Présentation PowerPoint</vt:lpstr>
      <vt:lpstr>Présentation PowerPoint</vt:lpstr>
      <vt:lpstr>Let`s practice…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2016-12-07T21:55:45Z</dcterms:created>
  <dcterms:modified xsi:type="dcterms:W3CDTF">2016-12-09T12:55:06Z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