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57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52B574-1744-4F50-A8B6-D4D6FC17E44D}" type="datetimeFigureOut">
              <a:rPr lang="fr-CA" smtClean="0"/>
              <a:pPr/>
              <a:t>2014-09-15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5482F8-35ED-43CD-B296-A2E314D1BAA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6584"/>
            <a:ext cx="4795873" cy="6874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148478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i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BRANDED</a:t>
            </a:r>
          </a:p>
          <a:p>
            <a:pPr algn="ctr"/>
            <a:endParaRPr lang="fr-CA" sz="4800" b="1" dirty="0"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fr-CA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ERIC WALTERS</a:t>
            </a:r>
            <a:endParaRPr lang="fr-CA" sz="48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751" y="146298"/>
            <a:ext cx="8229600" cy="1143000"/>
          </a:xfrm>
        </p:spPr>
        <p:txBody>
          <a:bodyPr/>
          <a:lstStyle/>
          <a:p>
            <a:r>
              <a:rPr lang="fr-CA" b="1" dirty="0" smtClean="0">
                <a:solidFill>
                  <a:srgbClr val="FF0000"/>
                </a:solidFill>
                <a:effectLst/>
                <a:latin typeface="Antique Olive" pitchFamily="34" charset="0"/>
              </a:rPr>
              <a:t>SWEAT SHOPS</a:t>
            </a:r>
            <a:endParaRPr lang="fr-CA" b="1" dirty="0">
              <a:solidFill>
                <a:srgbClr val="FF0000"/>
              </a:solidFill>
              <a:effectLst/>
              <a:latin typeface="Antique Olive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761" y="160002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err="1" smtClean="0">
                <a:solidFill>
                  <a:schemeClr val="tx1"/>
                </a:solidFill>
              </a:rPr>
              <a:t>Any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workplace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that</a:t>
            </a:r>
            <a:r>
              <a:rPr lang="fr-CA" dirty="0" smtClean="0">
                <a:solidFill>
                  <a:schemeClr val="tx1"/>
                </a:solidFill>
              </a:rPr>
              <a:t> has </a:t>
            </a:r>
            <a:r>
              <a:rPr lang="fr-CA" dirty="0" err="1" smtClean="0">
                <a:solidFill>
                  <a:schemeClr val="tx1"/>
                </a:solidFill>
              </a:rPr>
              <a:t>dangerous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working</a:t>
            </a:r>
            <a:r>
              <a:rPr lang="fr-CA" dirty="0" smtClean="0">
                <a:solidFill>
                  <a:schemeClr val="tx1"/>
                </a:solidFill>
              </a:rPr>
              <a:t> conditions, </a:t>
            </a:r>
            <a:r>
              <a:rPr lang="fr-CA" dirty="0" err="1" smtClean="0">
                <a:solidFill>
                  <a:schemeClr val="tx1"/>
                </a:solidFill>
              </a:rPr>
              <a:t>low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pay</a:t>
            </a:r>
            <a:r>
              <a:rPr lang="fr-CA" dirty="0" smtClean="0">
                <a:solidFill>
                  <a:schemeClr val="tx1"/>
                </a:solidFill>
              </a:rPr>
              <a:t> and long </a:t>
            </a:r>
            <a:r>
              <a:rPr lang="fr-CA" dirty="0" err="1" smtClean="0">
                <a:solidFill>
                  <a:schemeClr val="tx1"/>
                </a:solidFill>
              </a:rPr>
              <a:t>hours</a:t>
            </a:r>
            <a:r>
              <a:rPr lang="fr-CA" dirty="0" smtClean="0">
                <a:solidFill>
                  <a:schemeClr val="tx1"/>
                </a:solidFill>
              </a:rPr>
              <a:t>. 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r>
              <a:rPr lang="fr-CA" b="1" dirty="0" err="1" smtClean="0">
                <a:solidFill>
                  <a:srgbClr val="FF0000"/>
                </a:solidFill>
              </a:rPr>
              <a:t>Examples</a:t>
            </a:r>
            <a:r>
              <a:rPr lang="fr-CA" b="1" dirty="0" smtClean="0">
                <a:solidFill>
                  <a:srgbClr val="FF0000"/>
                </a:solidFill>
              </a:rPr>
              <a:t>: 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Abercrombie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Fitch,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Hanes,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Ikea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Kohl’s,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Pier </a:t>
            </a:r>
            <a:r>
              <a:rPr lang="en-US" dirty="0">
                <a:solidFill>
                  <a:schemeClr val="tx1"/>
                </a:solidFill>
              </a:rPr>
              <a:t>1 Imports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Walmart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American </a:t>
            </a:r>
            <a:r>
              <a:rPr lang="en-US" dirty="0">
                <a:solidFill>
                  <a:schemeClr val="tx1"/>
                </a:solidFill>
              </a:rPr>
              <a:t>Apparel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596390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err="1" smtClean="0"/>
              <a:t>Internation</a:t>
            </a:r>
            <a:r>
              <a:rPr lang="fr-CA" sz="1050" dirty="0" smtClean="0"/>
              <a:t> Labor </a:t>
            </a:r>
            <a:r>
              <a:rPr lang="fr-CA" sz="1050" dirty="0" err="1" smtClean="0"/>
              <a:t>Rights</a:t>
            </a:r>
            <a:r>
              <a:rPr lang="fr-CA" sz="1050" dirty="0" smtClean="0"/>
              <a:t> Forum (</a:t>
            </a:r>
            <a:r>
              <a:rPr lang="fr-CA" sz="1050" dirty="0" err="1" smtClean="0"/>
              <a:t>November</a:t>
            </a:r>
            <a:r>
              <a:rPr lang="fr-CA" sz="1050" dirty="0" smtClean="0"/>
              <a:t> 2009)</a:t>
            </a:r>
            <a:endParaRPr lang="fr-CA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18" y="2060848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4533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41910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65" y="3689623"/>
            <a:ext cx="3123375" cy="8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41909"/>
            <a:ext cx="1289298" cy="13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  <a:effectLst/>
                <a:latin typeface="+mn-lt"/>
              </a:rPr>
              <a:t>CHILD LABOR</a:t>
            </a:r>
            <a:endParaRPr lang="fr-CA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1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Refers </a:t>
            </a:r>
            <a:r>
              <a:rPr lang="en-US" dirty="0">
                <a:solidFill>
                  <a:srgbClr val="002060"/>
                </a:solidFill>
              </a:rPr>
              <a:t>to the employment of children in any work that </a:t>
            </a:r>
            <a:r>
              <a:rPr lang="en-US" dirty="0" smtClean="0">
                <a:solidFill>
                  <a:srgbClr val="002060"/>
                </a:solidFill>
              </a:rPr>
              <a:t>takes away a child`s childhood</a:t>
            </a:r>
            <a:r>
              <a:rPr lang="en-US" dirty="0">
                <a:solidFill>
                  <a:srgbClr val="002060"/>
                </a:solidFill>
              </a:rPr>
              <a:t>, interferes with their ability to attend regular school, and that is </a:t>
            </a:r>
            <a:r>
              <a:rPr lang="en-US" dirty="0">
                <a:solidFill>
                  <a:srgbClr val="FF0000"/>
                </a:solidFill>
              </a:rPr>
              <a:t>mentally, physically, socially or morally dangerous and </a:t>
            </a:r>
            <a:r>
              <a:rPr lang="en-US" dirty="0" smtClean="0">
                <a:solidFill>
                  <a:srgbClr val="FF0000"/>
                </a:solidFill>
              </a:rPr>
              <a:t>harmful.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356993"/>
            <a:ext cx="3888498" cy="3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536505" cy="32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CA" b="1" dirty="0" smtClean="0">
                <a:solidFill>
                  <a:srgbClr val="FFFF00"/>
                </a:solidFill>
              </a:rPr>
              <a:t>HUMAN RIGHTS</a:t>
            </a:r>
            <a:endParaRPr lang="fr-CA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70080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/>
              <a:t>These</a:t>
            </a:r>
            <a:r>
              <a:rPr lang="fr-CA" sz="3200" dirty="0" smtClean="0"/>
              <a:t> are </a:t>
            </a:r>
            <a:r>
              <a:rPr lang="fr-CA" sz="3200" dirty="0" err="1" smtClean="0"/>
              <a:t>rights</a:t>
            </a:r>
            <a:r>
              <a:rPr lang="fr-CA" sz="3200" dirty="0" smtClean="0"/>
              <a:t> </a:t>
            </a:r>
            <a:r>
              <a:rPr lang="fr-CA" sz="3200" dirty="0" err="1" smtClean="0"/>
              <a:t>that</a:t>
            </a:r>
            <a:r>
              <a:rPr lang="fr-CA" sz="3200" dirty="0" smtClean="0"/>
              <a:t> </a:t>
            </a:r>
            <a:r>
              <a:rPr lang="fr-CA" sz="3200" dirty="0" err="1" smtClean="0"/>
              <a:t>every</a:t>
            </a:r>
            <a:r>
              <a:rPr lang="fr-CA" sz="3200" dirty="0" smtClean="0"/>
              <a:t> </a:t>
            </a:r>
            <a:r>
              <a:rPr lang="fr-CA" sz="3200" dirty="0" err="1" smtClean="0"/>
              <a:t>human</a:t>
            </a:r>
            <a:r>
              <a:rPr lang="fr-CA" sz="3200" dirty="0" smtClean="0"/>
              <a:t> </a:t>
            </a:r>
            <a:r>
              <a:rPr lang="fr-CA" sz="3200" dirty="0" err="1" smtClean="0"/>
              <a:t>being</a:t>
            </a:r>
            <a:r>
              <a:rPr lang="fr-CA" sz="3200" dirty="0" smtClean="0"/>
              <a:t> in the </a:t>
            </a:r>
            <a:r>
              <a:rPr lang="fr-CA" sz="3200" dirty="0" err="1" smtClean="0"/>
              <a:t>whole</a:t>
            </a:r>
            <a:r>
              <a:rPr lang="fr-CA" sz="3200" dirty="0" smtClean="0"/>
              <a:t> world has. It </a:t>
            </a:r>
            <a:r>
              <a:rPr lang="fr-CA" sz="3200" dirty="0" err="1" smtClean="0"/>
              <a:t>is</a:t>
            </a:r>
            <a:r>
              <a:rPr lang="fr-CA" sz="3200" dirty="0" smtClean="0"/>
              <a:t> </a:t>
            </a:r>
            <a:r>
              <a:rPr lang="fr-CA" sz="3200" dirty="0" err="1" smtClean="0"/>
              <a:t>universal</a:t>
            </a:r>
            <a:r>
              <a:rPr lang="fr-CA" sz="3200" dirty="0" smtClean="0"/>
              <a:t> (</a:t>
            </a:r>
            <a:r>
              <a:rPr lang="fr-CA" sz="3200" dirty="0" err="1" smtClean="0"/>
              <a:t>everywhere</a:t>
            </a:r>
            <a:r>
              <a:rPr lang="fr-CA" sz="3200" dirty="0" smtClean="0"/>
              <a:t>) and </a:t>
            </a:r>
            <a:r>
              <a:rPr lang="fr-CA" sz="3200" dirty="0" err="1" smtClean="0"/>
              <a:t>equal</a:t>
            </a:r>
            <a:r>
              <a:rPr lang="fr-CA" sz="3200" dirty="0" smtClean="0"/>
              <a:t> (for </a:t>
            </a:r>
            <a:r>
              <a:rPr lang="fr-CA" sz="3200" dirty="0" err="1" smtClean="0"/>
              <a:t>everyone</a:t>
            </a:r>
            <a:r>
              <a:rPr lang="fr-CA" sz="3200" dirty="0" smtClean="0"/>
              <a:t>).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5156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HOMEWORK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/>
          <a:lstStyle/>
          <a:p>
            <a:r>
              <a:rPr lang="fr-CA" dirty="0" smtClean="0"/>
              <a:t>READ CHAPTER 2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LIST THE CHARACTER FROM CHAPTER 1 /2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GRAMMAR TEST ON SIMPLE PRESENT/PAST</a:t>
            </a:r>
            <a:br>
              <a:rPr lang="fr-CA" dirty="0" smtClean="0"/>
            </a:br>
            <a:r>
              <a:rPr lang="fr-CA" dirty="0" smtClean="0"/>
              <a:t>35: SEPTEMBER 22ND (MONDAY)</a:t>
            </a:r>
            <a:br>
              <a:rPr lang="fr-CA" dirty="0" smtClean="0"/>
            </a:br>
            <a:r>
              <a:rPr lang="fr-CA" dirty="0" smtClean="0"/>
              <a:t>79: SEPTEMBER 18TH (THURSDAY)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96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b="1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MOST COMMON </a:t>
            </a:r>
            <a:br>
              <a:rPr lang="fr-CA" sz="4000" b="1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CA" sz="4000" b="1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HIGHSCHOOL ISSUES</a:t>
            </a:r>
            <a:endParaRPr lang="fr-CA" sz="4000" b="1" dirty="0">
              <a:solidFill>
                <a:srgbClr val="00206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2800" b="1" dirty="0" smtClean="0">
                <a:solidFill>
                  <a:srgbClr val="FF0000"/>
                </a:solidFill>
              </a:rPr>
              <a:t>WHO IS DATING WHO ? &lt;3</a:t>
            </a:r>
          </a:p>
          <a:p>
            <a:pPr marL="514350" indent="-514350">
              <a:buAutoNum type="arabicPeriod"/>
            </a:pPr>
            <a:r>
              <a:rPr lang="fr-CA" sz="2800" b="1" dirty="0" smtClean="0">
                <a:solidFill>
                  <a:srgbClr val="002060"/>
                </a:solidFill>
              </a:rPr>
              <a:t>WHO IS THE MOST POPULAR ? </a:t>
            </a:r>
            <a:r>
              <a:rPr lang="fr-CA" sz="2800" b="1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fr-CA" sz="28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fr-CA" sz="2800" b="1" dirty="0" smtClean="0"/>
              <a:t>WHO IS THE SMARTEST ?</a:t>
            </a:r>
          </a:p>
          <a:p>
            <a:pPr marL="514350" indent="-514350">
              <a:buAutoNum type="arabicPeriod"/>
            </a:pPr>
            <a:r>
              <a:rPr lang="fr-CA" sz="2800" b="1" dirty="0" smtClean="0">
                <a:solidFill>
                  <a:schemeClr val="accent3">
                    <a:lumMod val="50000"/>
                  </a:schemeClr>
                </a:solidFill>
              </a:rPr>
              <a:t>WHY DO WE GET A LOT OF HOMEWORK ? </a:t>
            </a:r>
            <a:r>
              <a:rPr lang="fr-CA" sz="2800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</a:t>
            </a:r>
            <a:endParaRPr lang="fr-C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fr-CA" sz="2800" b="1" dirty="0" smtClean="0">
                <a:solidFill>
                  <a:schemeClr val="accent6">
                    <a:lumMod val="50000"/>
                  </a:schemeClr>
                </a:solidFill>
              </a:rPr>
              <a:t>WHY IS THERE SO MUCH PRESSURE ? :s</a:t>
            </a:r>
          </a:p>
          <a:p>
            <a:pPr marL="0" indent="0">
              <a:buNone/>
            </a:pPr>
            <a:r>
              <a:rPr lang="fr-CA" sz="2800" b="1" dirty="0"/>
              <a:t> </a:t>
            </a:r>
            <a:r>
              <a:rPr lang="fr-CA" sz="2800" b="1" dirty="0" smtClean="0"/>
              <a:t>                              .   .   .   .   .   .</a:t>
            </a:r>
          </a:p>
          <a:p>
            <a:pPr marL="0" indent="0">
              <a:buNone/>
            </a:pPr>
            <a:r>
              <a:rPr lang="fr-CA" sz="2800" b="1" dirty="0" smtClean="0"/>
              <a:t>6. WHY DO WE HAVE TO </a:t>
            </a:r>
            <a:br>
              <a:rPr lang="fr-CA" sz="2800" b="1" dirty="0" smtClean="0"/>
            </a:br>
            <a:r>
              <a:rPr lang="fr-CA" sz="2800" b="1" dirty="0" smtClean="0"/>
              <a:t>     WEAR SCHOOL UNIFORMS ?</a:t>
            </a:r>
          </a:p>
        </p:txBody>
      </p:sp>
    </p:spTree>
    <p:extLst>
      <p:ext uri="{BB962C8B-B14F-4D97-AF65-F5344CB8AC3E}">
        <p14:creationId xmlns:p14="http://schemas.microsoft.com/office/powerpoint/2010/main" val="36601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  <a:latin typeface="Albertus Medium" pitchFamily="34" charset="0"/>
              </a:rPr>
              <a:t>6. UNIFORMS</a:t>
            </a:r>
            <a:endParaRPr lang="fr-CA" b="1" dirty="0">
              <a:solidFill>
                <a:srgbClr val="002060"/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>
                <a:solidFill>
                  <a:srgbClr val="002060"/>
                </a:solidFill>
              </a:rPr>
              <a:t>The </a:t>
            </a:r>
            <a:r>
              <a:rPr lang="fr-CA" sz="2800" dirty="0" err="1" smtClean="0">
                <a:solidFill>
                  <a:srgbClr val="002060"/>
                </a:solidFill>
              </a:rPr>
              <a:t>word</a:t>
            </a:r>
            <a:r>
              <a:rPr lang="fr-CA" sz="2800" dirty="0" smtClean="0">
                <a:solidFill>
                  <a:srgbClr val="002060"/>
                </a:solidFill>
              </a:rPr>
              <a:t> </a:t>
            </a:r>
            <a:r>
              <a:rPr lang="fr-CA" sz="2800" i="1" dirty="0" smtClean="0">
                <a:solidFill>
                  <a:srgbClr val="002060"/>
                </a:solidFill>
              </a:rPr>
              <a:t>« </a:t>
            </a:r>
            <a:r>
              <a:rPr lang="fr-CA" sz="2800" i="1" dirty="0" err="1" smtClean="0">
                <a:solidFill>
                  <a:srgbClr val="002060"/>
                </a:solidFill>
              </a:rPr>
              <a:t>uniform</a:t>
            </a:r>
            <a:r>
              <a:rPr lang="fr-CA" sz="2800" i="1" dirty="0" smtClean="0">
                <a:solidFill>
                  <a:srgbClr val="002060"/>
                </a:solidFill>
              </a:rPr>
              <a:t> » </a:t>
            </a:r>
            <a:r>
              <a:rPr lang="fr-CA" sz="2800" dirty="0" err="1" smtClean="0">
                <a:solidFill>
                  <a:srgbClr val="002060"/>
                </a:solidFill>
              </a:rPr>
              <a:t>means</a:t>
            </a:r>
            <a:r>
              <a:rPr lang="fr-CA" sz="2800" dirty="0" smtClean="0">
                <a:solidFill>
                  <a:srgbClr val="002060"/>
                </a:solidFill>
              </a:rPr>
              <a:t>:</a:t>
            </a:r>
            <a:br>
              <a:rPr lang="fr-CA" sz="2800" dirty="0" smtClean="0">
                <a:solidFill>
                  <a:srgbClr val="002060"/>
                </a:solidFill>
              </a:rPr>
            </a:br>
            <a:r>
              <a:rPr lang="fr-CA" sz="2800" dirty="0" err="1" smtClean="0">
                <a:solidFill>
                  <a:srgbClr val="002060"/>
                </a:solidFill>
              </a:rPr>
              <a:t>identical</a:t>
            </a:r>
            <a:r>
              <a:rPr lang="fr-CA" sz="2800" dirty="0" smtClean="0">
                <a:solidFill>
                  <a:srgbClr val="002060"/>
                </a:solidFill>
              </a:rPr>
              <a:t>, constant, </a:t>
            </a:r>
            <a:r>
              <a:rPr lang="fr-CA" sz="2800" dirty="0" err="1" smtClean="0">
                <a:solidFill>
                  <a:srgbClr val="002060"/>
                </a:solidFill>
              </a:rPr>
              <a:t>little</a:t>
            </a:r>
            <a:r>
              <a:rPr lang="fr-CA" sz="2800" dirty="0" smtClean="0">
                <a:solidFill>
                  <a:srgbClr val="002060"/>
                </a:solidFill>
              </a:rPr>
              <a:t> variation, straight.</a:t>
            </a:r>
            <a:r>
              <a:rPr lang="fr-CA" dirty="0" smtClean="0">
                <a:solidFill>
                  <a:srgbClr val="002060"/>
                </a:solidFill>
              </a:rPr>
              <a:t/>
            </a:r>
            <a:br>
              <a:rPr lang="fr-CA" dirty="0" smtClean="0">
                <a:solidFill>
                  <a:srgbClr val="002060"/>
                </a:solidFill>
              </a:rPr>
            </a:br>
            <a:endParaRPr lang="fr-CA" dirty="0" smtClean="0">
              <a:solidFill>
                <a:srgbClr val="002060"/>
              </a:solidFill>
            </a:endParaRPr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25"/>
            <a:ext cx="320384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9" y="4238625"/>
            <a:ext cx="313980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003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581" y="182894"/>
            <a:ext cx="8229600" cy="1111664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Aspects</a:t>
            </a:r>
            <a:endParaRPr lang="fr-CA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723" y="1988840"/>
            <a:ext cx="8229600" cy="42792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Easy</a:t>
            </a:r>
            <a:r>
              <a:rPr lang="fr-CA" dirty="0" smtClean="0">
                <a:solidFill>
                  <a:schemeClr val="tx1"/>
                </a:solidFill>
              </a:rPr>
              <a:t> to </a:t>
            </a:r>
            <a:r>
              <a:rPr lang="fr-CA" dirty="0" err="1" smtClean="0">
                <a:solidFill>
                  <a:schemeClr val="tx1"/>
                </a:solidFill>
              </a:rPr>
              <a:t>recognize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students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(for </a:t>
            </a:r>
            <a:r>
              <a:rPr lang="fr-CA" dirty="0" err="1" smtClean="0">
                <a:solidFill>
                  <a:schemeClr val="tx1"/>
                </a:solidFill>
              </a:rPr>
              <a:t>security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reasons</a:t>
            </a:r>
            <a:r>
              <a:rPr lang="fr-CA" dirty="0" smtClean="0">
                <a:solidFill>
                  <a:schemeClr val="tx1"/>
                </a:solidFill>
              </a:rPr>
              <a:t>)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Takes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less</a:t>
            </a:r>
            <a:r>
              <a:rPr lang="fr-CA" dirty="0" smtClean="0">
                <a:solidFill>
                  <a:schemeClr val="tx1"/>
                </a:solidFill>
              </a:rPr>
              <a:t> time to figure out </a:t>
            </a:r>
            <a:r>
              <a:rPr lang="fr-CA" dirty="0" err="1" smtClean="0">
                <a:solidFill>
                  <a:schemeClr val="tx1"/>
                </a:solidFill>
              </a:rPr>
              <a:t>what</a:t>
            </a:r>
            <a:r>
              <a:rPr lang="fr-CA" dirty="0" smtClean="0">
                <a:solidFill>
                  <a:schemeClr val="tx1"/>
                </a:solidFill>
              </a:rPr>
              <a:t> to wear.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No one </a:t>
            </a:r>
            <a:r>
              <a:rPr lang="fr-CA" dirty="0" err="1" smtClean="0">
                <a:solidFill>
                  <a:schemeClr val="tx1"/>
                </a:solidFill>
              </a:rPr>
              <a:t>judges</a:t>
            </a:r>
            <a:r>
              <a:rPr lang="fr-CA" dirty="0" smtClean="0">
                <a:solidFill>
                  <a:schemeClr val="tx1"/>
                </a:solidFill>
              </a:rPr>
              <a:t> people </a:t>
            </a:r>
            <a:r>
              <a:rPr lang="fr-CA" dirty="0" err="1" smtClean="0">
                <a:solidFill>
                  <a:schemeClr val="tx1"/>
                </a:solidFill>
              </a:rPr>
              <a:t>based</a:t>
            </a:r>
            <a:r>
              <a:rPr lang="fr-CA" dirty="0" smtClean="0">
                <a:solidFill>
                  <a:schemeClr val="tx1"/>
                </a:solidFill>
              </a:rPr>
              <a:t> on </a:t>
            </a:r>
            <a:r>
              <a:rPr lang="fr-CA" dirty="0" err="1" smtClean="0">
                <a:solidFill>
                  <a:schemeClr val="tx1"/>
                </a:solidFill>
              </a:rPr>
              <a:t>what</a:t>
            </a:r>
            <a:r>
              <a:rPr lang="fr-CA" dirty="0" smtClean="0">
                <a:solidFill>
                  <a:schemeClr val="tx1"/>
                </a:solidFill>
              </a:rPr>
              <a:t> type of 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clothes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they</a:t>
            </a:r>
            <a:r>
              <a:rPr lang="fr-CA" dirty="0" smtClean="0">
                <a:solidFill>
                  <a:schemeClr val="tx1"/>
                </a:solidFill>
              </a:rPr>
              <a:t> wear.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School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seems</a:t>
            </a:r>
            <a:r>
              <a:rPr lang="fr-CA" dirty="0" smtClean="0">
                <a:solidFill>
                  <a:schemeClr val="tx1"/>
                </a:solidFill>
              </a:rPr>
              <a:t> more « </a:t>
            </a:r>
            <a:r>
              <a:rPr lang="fr-CA" dirty="0" err="1" smtClean="0">
                <a:solidFill>
                  <a:schemeClr val="tx1"/>
                </a:solidFill>
              </a:rPr>
              <a:t>uniform</a:t>
            </a:r>
            <a:r>
              <a:rPr lang="fr-CA" dirty="0" smtClean="0">
                <a:solidFill>
                  <a:schemeClr val="tx1"/>
                </a:solidFill>
              </a:rPr>
              <a:t> » and </a:t>
            </a:r>
            <a:r>
              <a:rPr lang="fr-CA" dirty="0" err="1" smtClean="0">
                <a:solidFill>
                  <a:schemeClr val="tx1"/>
                </a:solidFill>
              </a:rPr>
              <a:t>together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as a </a:t>
            </a:r>
            <a:r>
              <a:rPr lang="fr-CA" dirty="0" err="1" smtClean="0">
                <a:solidFill>
                  <a:schemeClr val="tx1"/>
                </a:solidFill>
              </a:rPr>
              <a:t>whole</a:t>
            </a:r>
            <a:r>
              <a:rPr lang="fr-CA" dirty="0" smtClean="0">
                <a:solidFill>
                  <a:schemeClr val="tx1"/>
                </a:solidFill>
              </a:rPr>
              <a:t>.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395536" y="99298"/>
            <a:ext cx="1368152" cy="121727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Plus 5"/>
          <p:cNvSpPr/>
          <p:nvPr/>
        </p:nvSpPr>
        <p:spPr>
          <a:xfrm>
            <a:off x="7024139" y="99298"/>
            <a:ext cx="1508301" cy="12788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39552" y="27089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WHAT ARE POSITIVE ASPECTS OF </a:t>
            </a:r>
            <a:br>
              <a:rPr lang="en-US" sz="4000" b="1" dirty="0" smtClean="0"/>
            </a:br>
            <a:r>
              <a:rPr lang="en-US" sz="4000" b="1" dirty="0" smtClean="0"/>
              <a:t>WEARING UNIFORMS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519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C00000"/>
                </a:solidFill>
                <a:latin typeface="+mn-lt"/>
              </a:rPr>
              <a:t>Negative</a:t>
            </a:r>
            <a:r>
              <a:rPr lang="fr-CA" b="1" dirty="0" smtClean="0">
                <a:solidFill>
                  <a:srgbClr val="C00000"/>
                </a:solidFill>
                <a:latin typeface="+mn-lt"/>
              </a:rPr>
              <a:t> Aspects</a:t>
            </a:r>
            <a:endParaRPr lang="fr-C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059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A" dirty="0" smtClean="0">
                <a:solidFill>
                  <a:schemeClr val="tx1"/>
                </a:solidFill>
              </a:rPr>
              <a:t> No </a:t>
            </a:r>
            <a:r>
              <a:rPr lang="fr-CA" dirty="0" err="1" smtClean="0">
                <a:solidFill>
                  <a:schemeClr val="tx1"/>
                </a:solidFill>
              </a:rPr>
              <a:t>personal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identity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After</a:t>
            </a:r>
            <a:r>
              <a:rPr lang="fr-CA" dirty="0" smtClean="0">
                <a:solidFill>
                  <a:schemeClr val="tx1"/>
                </a:solidFill>
              </a:rPr>
              <a:t> 5 </a:t>
            </a:r>
            <a:r>
              <a:rPr lang="fr-CA" dirty="0" err="1" smtClean="0">
                <a:solidFill>
                  <a:schemeClr val="tx1"/>
                </a:solidFill>
              </a:rPr>
              <a:t>years</a:t>
            </a:r>
            <a:r>
              <a:rPr lang="fr-CA" dirty="0" smtClean="0">
                <a:solidFill>
                  <a:schemeClr val="tx1"/>
                </a:solidFill>
              </a:rPr>
              <a:t>, the </a:t>
            </a:r>
            <a:r>
              <a:rPr lang="fr-CA" dirty="0" err="1" smtClean="0">
                <a:solidFill>
                  <a:schemeClr val="tx1"/>
                </a:solidFill>
              </a:rPr>
              <a:t>uniforms</a:t>
            </a:r>
            <a:r>
              <a:rPr lang="fr-CA" dirty="0" smtClean="0">
                <a:solidFill>
                  <a:schemeClr val="tx1"/>
                </a:solidFill>
              </a:rPr>
              <a:t> tend to </a:t>
            </a:r>
            <a:r>
              <a:rPr lang="fr-CA" dirty="0" err="1" smtClean="0">
                <a:solidFill>
                  <a:schemeClr val="tx1"/>
                </a:solidFill>
              </a:rPr>
              <a:t>always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look the </a:t>
            </a:r>
            <a:r>
              <a:rPr lang="fr-CA" dirty="0" err="1" smtClean="0">
                <a:solidFill>
                  <a:schemeClr val="tx1"/>
                </a:solidFill>
              </a:rPr>
              <a:t>same</a:t>
            </a:r>
            <a:r>
              <a:rPr lang="fr-CA" dirty="0" smtClean="0">
                <a:solidFill>
                  <a:schemeClr val="tx1"/>
                </a:solidFill>
              </a:rPr>
              <a:t>. </a:t>
            </a:r>
            <a:r>
              <a:rPr lang="fr-CA" dirty="0" err="1" smtClean="0">
                <a:solidFill>
                  <a:schemeClr val="tx1"/>
                </a:solidFill>
              </a:rPr>
              <a:t>Students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become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tired</a:t>
            </a:r>
            <a:r>
              <a:rPr lang="fr-CA" dirty="0" smtClean="0">
                <a:solidFill>
                  <a:schemeClr val="tx1"/>
                </a:solidFill>
              </a:rPr>
              <a:t> of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seeing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it</a:t>
            </a:r>
            <a:r>
              <a:rPr lang="fr-CA" dirty="0" smtClean="0">
                <a:solidFill>
                  <a:schemeClr val="tx1"/>
                </a:solidFill>
              </a:rPr>
              <a:t> by the end of </a:t>
            </a:r>
            <a:r>
              <a:rPr lang="fr-CA" dirty="0" err="1" smtClean="0">
                <a:solidFill>
                  <a:schemeClr val="tx1"/>
                </a:solidFill>
              </a:rPr>
              <a:t>secondary</a:t>
            </a:r>
            <a:r>
              <a:rPr lang="fr-CA" dirty="0" smtClean="0">
                <a:solidFill>
                  <a:schemeClr val="tx1"/>
                </a:solidFill>
              </a:rPr>
              <a:t> 5.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B</a:t>
            </a:r>
            <a:r>
              <a:rPr lang="fr-CA" dirty="0" err="1" smtClean="0">
                <a:solidFill>
                  <a:schemeClr val="tx1"/>
                </a:solidFill>
              </a:rPr>
              <a:t>ecomes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expensive</a:t>
            </a:r>
            <a:r>
              <a:rPr lang="fr-CA" dirty="0" smtClean="0">
                <a:solidFill>
                  <a:schemeClr val="tx1"/>
                </a:solidFill>
              </a:rPr>
              <a:t> as </a:t>
            </a:r>
            <a:r>
              <a:rPr lang="fr-CA" dirty="0" err="1" smtClean="0">
                <a:solidFill>
                  <a:schemeClr val="tx1"/>
                </a:solidFill>
              </a:rPr>
              <a:t>students</a:t>
            </a:r>
            <a:r>
              <a:rPr lang="fr-CA" dirty="0" smtClean="0">
                <a:solidFill>
                  <a:schemeClr val="tx1"/>
                </a:solidFill>
              </a:rPr>
              <a:t> are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constantly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growing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(Sec 1 – size 2) --» (Sec 5 – size 4)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>
            <a:off x="539552" y="-99392"/>
            <a:ext cx="1368152" cy="172819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Minus 4"/>
          <p:cNvSpPr/>
          <p:nvPr/>
        </p:nvSpPr>
        <p:spPr>
          <a:xfrm>
            <a:off x="7236296" y="-94278"/>
            <a:ext cx="1368152" cy="172819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ZoneTexte 5"/>
          <p:cNvSpPr txBox="1"/>
          <p:nvPr/>
        </p:nvSpPr>
        <p:spPr>
          <a:xfrm>
            <a:off x="1079612" y="2900843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/>
              <a:t>WHAT ARE THE NEGATIVE ASPECTS OF WEARING UNIFORMS?</a:t>
            </a:r>
            <a:endParaRPr lang="fr-CA" sz="3600" b="1" dirty="0"/>
          </a:p>
        </p:txBody>
      </p:sp>
    </p:spTree>
    <p:extLst>
      <p:ext uri="{BB962C8B-B14F-4D97-AF65-F5344CB8AC3E}">
        <p14:creationId xmlns:p14="http://schemas.microsoft.com/office/powerpoint/2010/main" val="42847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BRANDED by </a:t>
            </a:r>
            <a:r>
              <a:rPr lang="fr-C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Eric</a:t>
            </a:r>
            <a:r>
              <a:rPr lang="fr-C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 Walters</a:t>
            </a:r>
            <a:endParaRPr lang="fr-C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Ian`s principal </a:t>
            </a:r>
            <a:r>
              <a:rPr lang="en-US" dirty="0"/>
              <a:t>announces that </a:t>
            </a:r>
            <a:r>
              <a:rPr lang="en-US" i="1" dirty="0"/>
              <a:t>the </a:t>
            </a:r>
            <a:r>
              <a:rPr lang="en-US" i="1" dirty="0">
                <a:solidFill>
                  <a:srgbClr val="FF0000"/>
                </a:solidFill>
              </a:rPr>
              <a:t>school is implementing uniforms</a:t>
            </a:r>
            <a:r>
              <a:rPr lang="en-US" i="1" dirty="0"/>
              <a:t>, </a:t>
            </a:r>
            <a:r>
              <a:rPr lang="en-US" dirty="0"/>
              <a:t>and Ian finds himself caught in a conflict. His friend Julia wants him to </a:t>
            </a:r>
            <a:r>
              <a:rPr lang="en-US" dirty="0" smtClean="0"/>
              <a:t>construct </a:t>
            </a:r>
            <a:r>
              <a:rPr lang="en-US" dirty="0"/>
              <a:t>a plan to fight the decision, and the principal is determined to convince Ian the uniforms are a good idea. </a:t>
            </a:r>
            <a:r>
              <a:rPr lang="en-US" dirty="0" smtClean="0"/>
              <a:t>However, Ian will soon discover that there is a secret involving the production of the uniforms…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SETTING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&amp;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CHARACTERS</a:t>
            </a:r>
            <a:endParaRPr lang="en-CA" sz="4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Setting: </a:t>
            </a:r>
            <a:r>
              <a:rPr lang="en-US" dirty="0" smtClean="0">
                <a:solidFill>
                  <a:srgbClr val="002060"/>
                </a:solidFill>
              </a:rPr>
              <a:t>Canadian </a:t>
            </a:r>
            <a:r>
              <a:rPr lang="en-US" dirty="0" err="1" smtClean="0">
                <a:solidFill>
                  <a:srgbClr val="002060"/>
                </a:solidFill>
              </a:rPr>
              <a:t>Highschool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          Social Justice Class, 2012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CA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2544"/>
              </p:ext>
            </p:extLst>
          </p:nvPr>
        </p:nvGraphicFramePr>
        <p:xfrm>
          <a:off x="899592" y="2348880"/>
          <a:ext cx="7464152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076"/>
                <a:gridCol w="3732076"/>
              </a:tblGrid>
              <a:tr h="4229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CHARACTER’S NAME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WHO THEY ARE</a:t>
                      </a:r>
                      <a:endParaRPr lang="en-CA" sz="2000" b="1" dirty="0"/>
                    </a:p>
                  </a:txBody>
                  <a:tcPr/>
                </a:tc>
              </a:tr>
              <a:tr h="1073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Ian</a:t>
                      </a:r>
                      <a:endParaRPr lang="en-C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The main character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who listens to two sides of a story before making a decision.</a:t>
                      </a:r>
                      <a:endParaRPr lang="en-CA" sz="2000" b="1" dirty="0"/>
                    </a:p>
                  </a:txBody>
                  <a:tcPr/>
                </a:tc>
              </a:tr>
              <a:tr h="1073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Julia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Ian’s friend who is the school president and has strong opinions.</a:t>
                      </a:r>
                      <a:endParaRPr lang="en-CA" sz="2000" b="1" dirty="0"/>
                    </a:p>
                  </a:txBody>
                  <a:tcPr/>
                </a:tc>
              </a:tr>
              <a:tr h="1073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Oswald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Ian’s friend who is the typical unmotivated student and makes jokes all the time.</a:t>
                      </a:r>
                      <a:endParaRPr lang="en-CA" sz="2000" b="1" dirty="0"/>
                    </a:p>
                  </a:txBody>
                  <a:tcPr/>
                </a:tc>
              </a:tr>
              <a:tr h="7483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Mr.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Roberts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The school principal and social justice class teacher. </a:t>
                      </a:r>
                      <a:endParaRPr lang="en-C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425"/>
            <a:ext cx="5715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06601"/>
            <a:ext cx="5750559" cy="31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1403648" y="1633705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3" y="3429000"/>
            <a:ext cx="1587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5" y="0"/>
            <a:ext cx="3415145" cy="233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107504" y="980727"/>
            <a:ext cx="3177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haroni" pitchFamily="2" charset="-79"/>
                <a:cs typeface="Aharoni" pitchFamily="2" charset="-79"/>
              </a:rPr>
              <a:t>SWEAT SHOPS</a:t>
            </a:r>
          </a:p>
          <a:p>
            <a:endParaRPr lang="fr-CA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CA" sz="2800" dirty="0">
                <a:latin typeface="Aharoni" pitchFamily="2" charset="-79"/>
                <a:cs typeface="Aharoni" pitchFamily="2" charset="-79"/>
              </a:rPr>
              <a:t/>
            </a:r>
            <a:br>
              <a:rPr lang="fr-CA" sz="2800" dirty="0">
                <a:latin typeface="Aharoni" pitchFamily="2" charset="-79"/>
                <a:cs typeface="Aharoni" pitchFamily="2" charset="-79"/>
              </a:rPr>
            </a:br>
            <a:endParaRPr lang="fr-CA" sz="2800" dirty="0">
              <a:latin typeface="Aharoni" pitchFamily="2" charset="-79"/>
              <a:cs typeface="Aharoni" pitchFamily="2" charset="-79"/>
            </a:endParaRPr>
          </a:p>
          <a:p>
            <a:r>
              <a:rPr lang="fr-CA" sz="2800" dirty="0" smtClean="0">
                <a:latin typeface="Aharoni" pitchFamily="2" charset="-79"/>
                <a:cs typeface="Aharoni" pitchFamily="2" charset="-79"/>
              </a:rPr>
              <a:t>CHILD LABOR</a:t>
            </a:r>
          </a:p>
          <a:p>
            <a:endParaRPr lang="fr-CA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CA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sz="2800" dirty="0" smtClean="0">
                <a:latin typeface="Aharoni" pitchFamily="2" charset="-79"/>
                <a:cs typeface="Aharoni" pitchFamily="2" charset="-79"/>
              </a:rPr>
            </a:br>
            <a:endParaRPr lang="fr-CA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CA" sz="2800" dirty="0">
                <a:latin typeface="Aharoni" pitchFamily="2" charset="-79"/>
                <a:cs typeface="Aharoni" pitchFamily="2" charset="-79"/>
              </a:rPr>
              <a:t>HUMAN RIGHTS</a:t>
            </a:r>
          </a:p>
          <a:p>
            <a:endParaRPr lang="fr-CA" sz="28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03648" y="1559244"/>
            <a:ext cx="0" cy="869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491880" cy="39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b="1" i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Sweat Shops, </a:t>
            </a:r>
            <a:r>
              <a:rPr lang="fr-CA" sz="3600" b="1" i="1" dirty="0" smtClean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Child Labor, </a:t>
            </a:r>
            <a:br>
              <a:rPr lang="fr-CA" sz="3600" b="1" i="1" dirty="0" smtClean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CA" sz="3600" b="1" i="1" dirty="0" err="1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Human</a:t>
            </a:r>
            <a:r>
              <a:rPr lang="fr-CA" sz="3600" b="1" i="1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A" sz="3600" b="1" i="1" dirty="0" err="1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Rights</a:t>
            </a:r>
            <a:endParaRPr lang="fr-CA" sz="3600" b="1" i="1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3212976"/>
            <a:ext cx="3707904" cy="1565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</a:t>
            </a:r>
            <a:br>
              <a:rPr lang="fr-CA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 ABOUT !!!!</a:t>
            </a:r>
            <a:endParaRPr lang="fr-C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2276872"/>
            <a:ext cx="84249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94</TotalTime>
  <Words>345</Words>
  <Application>Microsoft Office PowerPoint</Application>
  <PresentationFormat>Affichage à l'écran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Decatur</vt:lpstr>
      <vt:lpstr>Présentation PowerPoint</vt:lpstr>
      <vt:lpstr>MOST COMMON  HIGHSCHOOL ISSUES</vt:lpstr>
      <vt:lpstr>6. UNIFORMS</vt:lpstr>
      <vt:lpstr>Positive Aspects</vt:lpstr>
      <vt:lpstr>Negative Aspects</vt:lpstr>
      <vt:lpstr>BRANDED by Eric Walters</vt:lpstr>
      <vt:lpstr>SETTING &amp; CHARACTERS</vt:lpstr>
      <vt:lpstr>Présentation PowerPoint</vt:lpstr>
      <vt:lpstr>Sweat Shops, Child Labor,  Human Rights</vt:lpstr>
      <vt:lpstr>SWEAT SHOPS</vt:lpstr>
      <vt:lpstr>CHILD LABOR</vt:lpstr>
      <vt:lpstr>HUMAN RIGHTS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Ranalli David</dc:creator>
  <cp:lastModifiedBy>Ranalli David</cp:lastModifiedBy>
  <cp:revision>19</cp:revision>
  <dcterms:created xsi:type="dcterms:W3CDTF">2013-06-19T12:43:45Z</dcterms:created>
  <dcterms:modified xsi:type="dcterms:W3CDTF">2014-09-15T13:38:03Z</dcterms:modified>
</cp:coreProperties>
</file>