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yIKi1b5QvQ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youtube.com/watch?v=iqaHyOVz_p0" TargetMode="External"/><Relationship Id="rId7" Type="http://schemas.openxmlformats.org/officeDocument/2006/relationships/hyperlink" Target="https://www.youtube.com/watch?v=fTn0UWMXpgo&amp;t=302s" TargetMode="External"/><Relationship Id="rId2" Type="http://schemas.openxmlformats.org/officeDocument/2006/relationships/hyperlink" Target="https://www.youtube.com/watch?v=QDFK40UMot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6Ys7uPivBLg" TargetMode="External"/><Relationship Id="rId5" Type="http://schemas.openxmlformats.org/officeDocument/2006/relationships/hyperlink" Target="https://www.youtube.com/watch?v=Xr6CFIHJvhw" TargetMode="External"/><Relationship Id="rId4" Type="http://schemas.openxmlformats.org/officeDocument/2006/relationships/hyperlink" Target="https://www.youtube.com/watch?v=bjb7QtMEBU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>
                <a:latin typeface="Berlin Sans FB" panose="020E0602020502020306" pitchFamily="34" charset="0"/>
              </a:rPr>
              <a:t>Natural </a:t>
            </a:r>
            <a:r>
              <a:rPr lang="fr-CA" dirty="0" err="1" smtClean="0">
                <a:latin typeface="Berlin Sans FB" panose="020E0602020502020306" pitchFamily="34" charset="0"/>
              </a:rPr>
              <a:t>Disaster</a:t>
            </a:r>
            <a:r>
              <a:rPr lang="fr-CA" dirty="0" smtClean="0">
                <a:latin typeface="Berlin Sans FB" panose="020E0602020502020306" pitchFamily="34" charset="0"/>
              </a:rPr>
              <a:t> News Report Project</a:t>
            </a:r>
            <a:endParaRPr lang="fr-CA" dirty="0">
              <a:latin typeface="Berlin Sans FB" panose="020E0602020502020306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A" sz="2400" dirty="0" err="1" smtClean="0">
                <a:latin typeface="Berlin Sans FB" panose="020E0602020502020306" pitchFamily="34" charset="0"/>
              </a:rPr>
              <a:t>Wave</a:t>
            </a:r>
            <a:r>
              <a:rPr lang="fr-CA" sz="2400" dirty="0" smtClean="0">
                <a:latin typeface="Berlin Sans FB" panose="020E0602020502020306" pitchFamily="34" charset="0"/>
              </a:rPr>
              <a:t> Project C3</a:t>
            </a:r>
            <a:endParaRPr lang="fr-CA" sz="2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latin typeface="Agency FB" panose="020B0503020202020204" pitchFamily="34" charset="0"/>
              </a:rPr>
              <a:t>4. </a:t>
            </a:r>
            <a:r>
              <a:rPr lang="fr-CA" b="1" dirty="0" err="1" smtClean="0">
                <a:latin typeface="Agency FB" panose="020B0503020202020204" pitchFamily="34" charset="0"/>
              </a:rPr>
              <a:t>Provide</a:t>
            </a:r>
            <a:r>
              <a:rPr lang="fr-CA" b="1" dirty="0" smtClean="0">
                <a:latin typeface="Agency FB" panose="020B0503020202020204" pitchFamily="34" charset="0"/>
              </a:rPr>
              <a:t> solutions and </a:t>
            </a:r>
            <a:r>
              <a:rPr lang="fr-CA" b="1" dirty="0" err="1" smtClean="0">
                <a:latin typeface="Agency FB" panose="020B0503020202020204" pitchFamily="34" charset="0"/>
              </a:rPr>
              <a:t>prevention</a:t>
            </a:r>
            <a:r>
              <a:rPr lang="fr-CA" b="1" dirty="0" smtClean="0">
                <a:latin typeface="Agency FB" panose="020B0503020202020204" pitchFamily="34" charset="0"/>
              </a:rPr>
              <a:t> </a:t>
            </a:r>
            <a:r>
              <a:rPr lang="fr-CA" b="1" dirty="0" err="1" smtClean="0">
                <a:latin typeface="Agency FB" panose="020B0503020202020204" pitchFamily="34" charset="0"/>
              </a:rPr>
              <a:t>ideas</a:t>
            </a:r>
            <a:endParaRPr lang="fr-CA" b="1" dirty="0">
              <a:latin typeface="Agency FB" panose="020B0503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1" y="2438399"/>
            <a:ext cx="10018713" cy="2733675"/>
          </a:xfrm>
        </p:spPr>
        <p:txBody>
          <a:bodyPr/>
          <a:lstStyle/>
          <a:p>
            <a:r>
              <a:rPr lang="fr-CA" dirty="0" err="1" smtClean="0"/>
              <a:t>When</a:t>
            </a:r>
            <a:r>
              <a:rPr lang="fr-CA" dirty="0" smtClean="0"/>
              <a:t> </a:t>
            </a:r>
            <a:r>
              <a:rPr lang="fr-CA" dirty="0" err="1" smtClean="0"/>
              <a:t>you</a:t>
            </a:r>
            <a:r>
              <a:rPr lang="fr-CA" dirty="0" smtClean="0"/>
              <a:t> are </a:t>
            </a:r>
            <a:r>
              <a:rPr lang="fr-CA" dirty="0" err="1" smtClean="0"/>
              <a:t>almost</a:t>
            </a:r>
            <a:r>
              <a:rPr lang="fr-CA" dirty="0" smtClean="0"/>
              <a:t> </a:t>
            </a:r>
            <a:r>
              <a:rPr lang="fr-CA" dirty="0" err="1" smtClean="0"/>
              <a:t>done</a:t>
            </a:r>
            <a:r>
              <a:rPr lang="fr-CA" dirty="0" smtClean="0"/>
              <a:t> </a:t>
            </a:r>
            <a:r>
              <a:rPr lang="fr-CA" dirty="0" err="1" smtClean="0"/>
              <a:t>your</a:t>
            </a:r>
            <a:r>
              <a:rPr lang="fr-CA" dirty="0" smtClean="0"/>
              <a:t> report, </a:t>
            </a:r>
            <a:r>
              <a:rPr lang="fr-CA" dirty="0" err="1" smtClean="0"/>
              <a:t>you</a:t>
            </a:r>
            <a:r>
              <a:rPr lang="fr-CA" dirty="0" smtClean="0"/>
              <a:t> </a:t>
            </a:r>
            <a:r>
              <a:rPr lang="fr-CA" dirty="0" err="1" smtClean="0"/>
              <a:t>will</a:t>
            </a:r>
            <a:r>
              <a:rPr lang="fr-CA" dirty="0" smtClean="0"/>
              <a:t> </a:t>
            </a:r>
            <a:r>
              <a:rPr lang="fr-CA" dirty="0" err="1" smtClean="0"/>
              <a:t>need</a:t>
            </a:r>
            <a:r>
              <a:rPr lang="fr-CA" dirty="0" smtClean="0"/>
              <a:t> to tell people </a:t>
            </a:r>
            <a:r>
              <a:rPr lang="fr-CA" dirty="0" err="1" smtClean="0"/>
              <a:t>what</a:t>
            </a:r>
            <a:r>
              <a:rPr lang="fr-CA" dirty="0" smtClean="0"/>
              <a:t> </a:t>
            </a:r>
            <a:r>
              <a:rPr lang="fr-CA" dirty="0" err="1" smtClean="0"/>
              <a:t>they</a:t>
            </a:r>
            <a:r>
              <a:rPr lang="fr-CA" dirty="0" smtClean="0"/>
              <a:t> </a:t>
            </a:r>
            <a:r>
              <a:rPr lang="fr-CA" dirty="0" err="1" smtClean="0"/>
              <a:t>should</a:t>
            </a:r>
            <a:r>
              <a:rPr lang="fr-CA" dirty="0" smtClean="0"/>
              <a:t> do if </a:t>
            </a:r>
            <a:r>
              <a:rPr lang="fr-CA" dirty="0" err="1" smtClean="0"/>
              <a:t>they</a:t>
            </a:r>
            <a:r>
              <a:rPr lang="fr-CA" dirty="0" smtClean="0"/>
              <a:t> face a </a:t>
            </a:r>
            <a:r>
              <a:rPr lang="fr-CA" dirty="0" err="1" smtClean="0"/>
              <a:t>disaster</a:t>
            </a:r>
            <a:r>
              <a:rPr lang="fr-CA" dirty="0" smtClean="0"/>
              <a:t> </a:t>
            </a:r>
            <a:r>
              <a:rPr lang="fr-CA" dirty="0" err="1" smtClean="0"/>
              <a:t>like</a:t>
            </a:r>
            <a:r>
              <a:rPr lang="fr-CA" dirty="0" smtClean="0"/>
              <a:t> the one </a:t>
            </a:r>
            <a:r>
              <a:rPr lang="fr-CA" dirty="0" err="1" smtClean="0"/>
              <a:t>mentioned</a:t>
            </a:r>
            <a:r>
              <a:rPr lang="fr-CA" dirty="0" smtClean="0"/>
              <a:t> and </a:t>
            </a:r>
            <a:r>
              <a:rPr lang="fr-CA" dirty="0" err="1" smtClean="0"/>
              <a:t>what</a:t>
            </a:r>
            <a:r>
              <a:rPr lang="fr-CA" dirty="0" smtClean="0"/>
              <a:t> </a:t>
            </a:r>
            <a:r>
              <a:rPr lang="fr-CA" dirty="0" err="1" smtClean="0"/>
              <a:t>they</a:t>
            </a:r>
            <a:r>
              <a:rPr lang="fr-CA" dirty="0" smtClean="0"/>
              <a:t> </a:t>
            </a:r>
            <a:r>
              <a:rPr lang="fr-CA" dirty="0" err="1" smtClean="0"/>
              <a:t>can</a:t>
            </a:r>
            <a:r>
              <a:rPr lang="fr-CA" dirty="0" smtClean="0"/>
              <a:t> do to help.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12" y="4530985"/>
            <a:ext cx="1414463" cy="18031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5" y="4530985"/>
            <a:ext cx="2293455" cy="180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How Can You </a:t>
            </a:r>
            <a:r>
              <a:rPr lang="fr-CA" b="1" dirty="0" err="1" smtClean="0"/>
              <a:t>Present</a:t>
            </a:r>
            <a:r>
              <a:rPr lang="fr-CA" b="1" dirty="0" smtClean="0"/>
              <a:t> </a:t>
            </a:r>
            <a:r>
              <a:rPr lang="fr-CA" b="1" dirty="0" err="1" smtClean="0"/>
              <a:t>Your</a:t>
            </a:r>
            <a:r>
              <a:rPr lang="fr-CA" b="1" dirty="0" smtClean="0"/>
              <a:t> News Report?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54998" y="2313431"/>
            <a:ext cx="10018713" cy="3124201"/>
          </a:xfrm>
        </p:spPr>
        <p:txBody>
          <a:bodyPr>
            <a:normAutofit/>
          </a:bodyPr>
          <a:lstStyle/>
          <a:p>
            <a:r>
              <a:rPr lang="fr-CA" sz="2800" b="1" dirty="0" smtClean="0"/>
              <a:t>Windows </a:t>
            </a:r>
            <a:r>
              <a:rPr lang="fr-CA" sz="2800" b="1" dirty="0" err="1" smtClean="0"/>
              <a:t>Moviemaker</a:t>
            </a:r>
            <a:r>
              <a:rPr lang="fr-CA" sz="2800" b="1" dirty="0" smtClean="0"/>
              <a:t/>
            </a:r>
            <a:br>
              <a:rPr lang="fr-CA" sz="2800" b="1" dirty="0" smtClean="0"/>
            </a:br>
            <a:endParaRPr lang="fr-CA" sz="2800" b="1" dirty="0" smtClean="0"/>
          </a:p>
          <a:p>
            <a:r>
              <a:rPr lang="fr-CA" sz="2800" b="1" dirty="0" err="1" smtClean="0"/>
              <a:t>Present</a:t>
            </a:r>
            <a:r>
              <a:rPr lang="fr-CA" sz="2800" b="1" dirty="0" smtClean="0"/>
              <a:t> </a:t>
            </a:r>
            <a:r>
              <a:rPr lang="fr-CA" sz="2800" b="1" dirty="0" err="1" smtClean="0"/>
              <a:t>it</a:t>
            </a:r>
            <a:r>
              <a:rPr lang="fr-CA" sz="2800" b="1" dirty="0" smtClean="0"/>
              <a:t> LIVE (en direct) </a:t>
            </a:r>
            <a:r>
              <a:rPr lang="fr-CA" sz="2800" b="1" dirty="0" err="1" smtClean="0"/>
              <a:t>with</a:t>
            </a:r>
            <a:r>
              <a:rPr lang="fr-CA" sz="2800" b="1" dirty="0" smtClean="0"/>
              <a:t> Powerpoint/</a:t>
            </a:r>
            <a:r>
              <a:rPr lang="fr-CA" sz="2800" b="1" dirty="0" err="1" smtClean="0"/>
              <a:t>Prezi</a:t>
            </a:r>
            <a:r>
              <a:rPr lang="fr-CA" sz="2800" b="1" dirty="0" smtClean="0"/>
              <a:t>/Google </a:t>
            </a:r>
            <a:r>
              <a:rPr lang="fr-CA" sz="2800" b="1" dirty="0" err="1" smtClean="0"/>
              <a:t>Presentations</a:t>
            </a:r>
            <a:endParaRPr lang="fr-CA" sz="2800" b="1" dirty="0"/>
          </a:p>
        </p:txBody>
      </p:sp>
    </p:spTree>
    <p:extLst>
      <p:ext uri="{BB962C8B-B14F-4D97-AF65-F5344CB8AC3E}">
        <p14:creationId xmlns:p14="http://schemas.microsoft.com/office/powerpoint/2010/main" val="24323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b="1" u="sng" dirty="0" err="1" smtClean="0"/>
              <a:t>Example</a:t>
            </a:r>
            <a:endParaRPr lang="fr-CA" sz="48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14371" y="2260121"/>
            <a:ext cx="7935735" cy="2763328"/>
          </a:xfrm>
        </p:spPr>
        <p:txBody>
          <a:bodyPr/>
          <a:lstStyle/>
          <a:p>
            <a:r>
              <a:rPr lang="fr-CA" dirty="0">
                <a:hlinkClick r:id="rId2"/>
              </a:rPr>
              <a:t>https://</a:t>
            </a:r>
            <a:r>
              <a:rPr lang="fr-CA" dirty="0" smtClean="0">
                <a:hlinkClick r:id="rId2"/>
              </a:rPr>
              <a:t>www.youtube.com/watch?v=yIKi1b5QvQU</a:t>
            </a:r>
            <a:r>
              <a:rPr lang="fr-CA" dirty="0" smtClean="0"/>
              <a:t> 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457" y="180974"/>
            <a:ext cx="28575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344424"/>
            <a:ext cx="10018713" cy="1752599"/>
          </a:xfrm>
        </p:spPr>
        <p:txBody>
          <a:bodyPr/>
          <a:lstStyle/>
          <a:p>
            <a:r>
              <a:rPr lang="fr-CA" b="1" u="sng" dirty="0" err="1" smtClean="0"/>
              <a:t>When</a:t>
            </a:r>
            <a:r>
              <a:rPr lang="fr-CA" b="1" u="sng" dirty="0" smtClean="0"/>
              <a:t> </a:t>
            </a:r>
            <a:r>
              <a:rPr lang="fr-CA" b="1" u="sng" dirty="0" err="1" smtClean="0"/>
              <a:t>is</a:t>
            </a:r>
            <a:r>
              <a:rPr lang="fr-CA" b="1" u="sng" dirty="0" smtClean="0"/>
              <a:t> </a:t>
            </a:r>
            <a:r>
              <a:rPr lang="fr-CA" b="1" u="sng" dirty="0" err="1" smtClean="0"/>
              <a:t>it</a:t>
            </a:r>
            <a:r>
              <a:rPr lang="fr-CA" b="1" u="sng" dirty="0" smtClean="0"/>
              <a:t> due?</a:t>
            </a:r>
            <a:endParaRPr lang="fr-CA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2194561"/>
            <a:ext cx="10018713" cy="3596640"/>
          </a:xfrm>
        </p:spPr>
        <p:txBody>
          <a:bodyPr>
            <a:normAutofit/>
          </a:bodyPr>
          <a:lstStyle/>
          <a:p>
            <a:r>
              <a:rPr lang="fr-CA" sz="3200" b="1" dirty="0">
                <a:latin typeface="Agency FB" panose="020B0503020202020204" pitchFamily="34" charset="0"/>
              </a:rPr>
              <a:t>Group </a:t>
            </a:r>
            <a:r>
              <a:rPr lang="fr-CA" sz="3200" b="1" dirty="0" smtClean="0">
                <a:latin typeface="Agency FB" panose="020B0503020202020204" pitchFamily="34" charset="0"/>
              </a:rPr>
              <a:t>224 &amp; 279:</a:t>
            </a:r>
            <a:r>
              <a:rPr lang="fr-CA" sz="3200" dirty="0" smtClean="0">
                <a:latin typeface="Agency FB" panose="020B0503020202020204" pitchFamily="34" charset="0"/>
              </a:rPr>
              <a:t/>
            </a:r>
            <a:br>
              <a:rPr lang="fr-CA" sz="3200" dirty="0" smtClean="0">
                <a:latin typeface="Agency FB" panose="020B0503020202020204" pitchFamily="34" charset="0"/>
              </a:rPr>
            </a:br>
            <a:r>
              <a:rPr lang="fr-CA" sz="3200" dirty="0" smtClean="0">
                <a:latin typeface="Agency FB" panose="020B0503020202020204" pitchFamily="34" charset="0"/>
              </a:rPr>
              <a:t/>
            </a:r>
            <a:br>
              <a:rPr lang="fr-CA" sz="3200" dirty="0" smtClean="0">
                <a:latin typeface="Agency FB" panose="020B0503020202020204" pitchFamily="34" charset="0"/>
              </a:rPr>
            </a:br>
            <a:r>
              <a:rPr lang="fr-CA" sz="3200" dirty="0" smtClean="0">
                <a:latin typeface="Agency FB" panose="020B0503020202020204" pitchFamily="34" charset="0"/>
              </a:rPr>
              <a:t>Friday, </a:t>
            </a:r>
            <a:r>
              <a:rPr lang="fr-CA" sz="3200" dirty="0" err="1" smtClean="0">
                <a:latin typeface="Agency FB" panose="020B0503020202020204" pitchFamily="34" charset="0"/>
              </a:rPr>
              <a:t>January</a:t>
            </a:r>
            <a:r>
              <a:rPr lang="fr-CA" sz="3200" dirty="0" smtClean="0">
                <a:latin typeface="Agency FB" panose="020B0503020202020204" pitchFamily="34" charset="0"/>
              </a:rPr>
              <a:t> 13th, 2017</a:t>
            </a:r>
            <a:br>
              <a:rPr lang="fr-CA" sz="3200" dirty="0" smtClean="0">
                <a:latin typeface="Agency FB" panose="020B0503020202020204" pitchFamily="34" charset="0"/>
              </a:rPr>
            </a:br>
            <a:r>
              <a:rPr lang="fr-CA" sz="3200" dirty="0" smtClean="0">
                <a:latin typeface="Agency FB" panose="020B0503020202020204" pitchFamily="34" charset="0"/>
              </a:rPr>
              <a:t/>
            </a:r>
            <a:br>
              <a:rPr lang="fr-CA" sz="3200" dirty="0" smtClean="0">
                <a:latin typeface="Agency FB" panose="020B0503020202020204" pitchFamily="34" charset="0"/>
              </a:rPr>
            </a:br>
            <a:r>
              <a:rPr lang="fr-CA" sz="3200" dirty="0" err="1" smtClean="0">
                <a:latin typeface="Agency FB" panose="020B0503020202020204" pitchFamily="34" charset="0"/>
              </a:rPr>
              <a:t>Monday</a:t>
            </a:r>
            <a:r>
              <a:rPr lang="fr-CA" sz="3200" dirty="0" smtClean="0">
                <a:latin typeface="Agency FB" panose="020B0503020202020204" pitchFamily="34" charset="0"/>
              </a:rPr>
              <a:t>, </a:t>
            </a:r>
            <a:r>
              <a:rPr lang="fr-CA" sz="3200" dirty="0" err="1" smtClean="0">
                <a:latin typeface="Agency FB" panose="020B0503020202020204" pitchFamily="34" charset="0"/>
              </a:rPr>
              <a:t>January</a:t>
            </a:r>
            <a:r>
              <a:rPr lang="fr-CA" sz="3200" dirty="0" smtClean="0">
                <a:latin typeface="Agency FB" panose="020B0503020202020204" pitchFamily="34" charset="0"/>
              </a:rPr>
              <a:t> 16th, 2017</a:t>
            </a:r>
            <a:br>
              <a:rPr lang="fr-CA" sz="3200" dirty="0" smtClean="0">
                <a:latin typeface="Agency FB" panose="020B0503020202020204" pitchFamily="34" charset="0"/>
              </a:rPr>
            </a:br>
            <a:r>
              <a:rPr lang="fr-CA" sz="3200" dirty="0" smtClean="0">
                <a:latin typeface="Agency FB" panose="020B0503020202020204" pitchFamily="34" charset="0"/>
              </a:rPr>
              <a:t/>
            </a:r>
            <a:br>
              <a:rPr lang="fr-CA" sz="3200" dirty="0" smtClean="0">
                <a:latin typeface="Agency FB" panose="020B0503020202020204" pitchFamily="34" charset="0"/>
              </a:rPr>
            </a:br>
            <a:r>
              <a:rPr lang="fr-CA" sz="3200" dirty="0" err="1" smtClean="0">
                <a:latin typeface="Agency FB" panose="020B0503020202020204" pitchFamily="34" charset="0"/>
              </a:rPr>
              <a:t>Wednesday</a:t>
            </a:r>
            <a:r>
              <a:rPr lang="fr-CA" sz="3200" dirty="0" smtClean="0">
                <a:latin typeface="Agency FB" panose="020B0503020202020204" pitchFamily="34" charset="0"/>
              </a:rPr>
              <a:t>, </a:t>
            </a:r>
            <a:r>
              <a:rPr lang="fr-CA" sz="3200" dirty="0" err="1" smtClean="0">
                <a:latin typeface="Agency FB" panose="020B0503020202020204" pitchFamily="34" charset="0"/>
              </a:rPr>
              <a:t>January</a:t>
            </a:r>
            <a:r>
              <a:rPr lang="fr-CA" sz="3200" dirty="0" smtClean="0">
                <a:latin typeface="Agency FB" panose="020B0503020202020204" pitchFamily="34" charset="0"/>
              </a:rPr>
              <a:t> 18th, 2017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665" y="2519554"/>
            <a:ext cx="5129361" cy="294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7696" y="170688"/>
            <a:ext cx="3108960" cy="1908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b="1" dirty="0">
                <a:latin typeface="Agency FB" panose="020B0503020202020204" pitchFamily="34" charset="0"/>
              </a:rPr>
              <a:t>Friday, </a:t>
            </a:r>
            <a:r>
              <a:rPr lang="fr-CA" sz="2000" b="1" dirty="0" err="1">
                <a:latin typeface="Agency FB" panose="020B0503020202020204" pitchFamily="34" charset="0"/>
              </a:rPr>
              <a:t>January</a:t>
            </a:r>
            <a:r>
              <a:rPr lang="fr-CA" sz="2000" b="1" dirty="0">
                <a:latin typeface="Agency FB" panose="020B0503020202020204" pitchFamily="34" charset="0"/>
              </a:rPr>
              <a:t> 13th, 2017</a:t>
            </a:r>
            <a:br>
              <a:rPr lang="fr-CA" sz="2000" b="1" dirty="0">
                <a:latin typeface="Agency FB" panose="020B0503020202020204" pitchFamily="34" charset="0"/>
              </a:rPr>
            </a:br>
            <a:r>
              <a:rPr lang="fr-CA" sz="2000" b="1" dirty="0">
                <a:latin typeface="Agency FB" panose="020B0503020202020204" pitchFamily="34" charset="0"/>
              </a:rPr>
              <a:t/>
            </a:r>
            <a:br>
              <a:rPr lang="fr-CA" sz="2000" b="1" dirty="0">
                <a:latin typeface="Agency FB" panose="020B0503020202020204" pitchFamily="34" charset="0"/>
              </a:rPr>
            </a:br>
            <a:r>
              <a:rPr lang="fr-CA" sz="2000" b="1" dirty="0" err="1">
                <a:latin typeface="Agency FB" panose="020B0503020202020204" pitchFamily="34" charset="0"/>
              </a:rPr>
              <a:t>Monday</a:t>
            </a:r>
            <a:r>
              <a:rPr lang="fr-CA" sz="2000" b="1" dirty="0">
                <a:latin typeface="Agency FB" panose="020B0503020202020204" pitchFamily="34" charset="0"/>
              </a:rPr>
              <a:t>, </a:t>
            </a:r>
            <a:r>
              <a:rPr lang="fr-CA" sz="2000" b="1" dirty="0" err="1">
                <a:latin typeface="Agency FB" panose="020B0503020202020204" pitchFamily="34" charset="0"/>
              </a:rPr>
              <a:t>January</a:t>
            </a:r>
            <a:r>
              <a:rPr lang="fr-CA" sz="2000" b="1" dirty="0">
                <a:latin typeface="Agency FB" panose="020B0503020202020204" pitchFamily="34" charset="0"/>
              </a:rPr>
              <a:t> 16th, 2017</a:t>
            </a:r>
            <a:br>
              <a:rPr lang="fr-CA" sz="2000" b="1" dirty="0">
                <a:latin typeface="Agency FB" panose="020B0503020202020204" pitchFamily="34" charset="0"/>
              </a:rPr>
            </a:br>
            <a:r>
              <a:rPr lang="fr-CA" sz="2000" b="1" dirty="0">
                <a:latin typeface="Agency FB" panose="020B0503020202020204" pitchFamily="34" charset="0"/>
              </a:rPr>
              <a:t/>
            </a:r>
            <a:br>
              <a:rPr lang="fr-CA" sz="2000" b="1" dirty="0">
                <a:latin typeface="Agency FB" panose="020B0503020202020204" pitchFamily="34" charset="0"/>
              </a:rPr>
            </a:br>
            <a:r>
              <a:rPr lang="fr-CA" sz="2000" b="1" dirty="0" err="1">
                <a:latin typeface="Agency FB" panose="020B0503020202020204" pitchFamily="34" charset="0"/>
              </a:rPr>
              <a:t>Wednesday</a:t>
            </a:r>
            <a:r>
              <a:rPr lang="fr-CA" sz="2000" b="1" dirty="0">
                <a:latin typeface="Agency FB" panose="020B0503020202020204" pitchFamily="34" charset="0"/>
              </a:rPr>
              <a:t>, </a:t>
            </a:r>
            <a:r>
              <a:rPr lang="fr-CA" sz="2000" b="1" dirty="0" err="1">
                <a:latin typeface="Agency FB" panose="020B0503020202020204" pitchFamily="34" charset="0"/>
              </a:rPr>
              <a:t>January</a:t>
            </a:r>
            <a:r>
              <a:rPr lang="fr-CA" sz="2000" b="1" dirty="0">
                <a:latin typeface="Agency FB" panose="020B0503020202020204" pitchFamily="34" charset="0"/>
              </a:rPr>
              <a:t> 18th, 2017</a:t>
            </a:r>
          </a:p>
          <a:p>
            <a:endParaRPr lang="fr-CA" dirty="0"/>
          </a:p>
        </p:txBody>
      </p:sp>
      <p:sp>
        <p:nvSpPr>
          <p:cNvPr id="6" name="Rectangle 5"/>
          <p:cNvSpPr/>
          <p:nvPr/>
        </p:nvSpPr>
        <p:spPr>
          <a:xfrm>
            <a:off x="3669792" y="170688"/>
            <a:ext cx="5327904" cy="11541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fr-CA" sz="2000" dirty="0">
                <a:solidFill>
                  <a:prstClr val="black"/>
                </a:solidFill>
              </a:rPr>
              <a:t>Windows </a:t>
            </a:r>
            <a:r>
              <a:rPr lang="fr-CA" sz="2000" dirty="0" err="1" smtClean="0">
                <a:solidFill>
                  <a:prstClr val="black"/>
                </a:solidFill>
              </a:rPr>
              <a:t>Moviemaker</a:t>
            </a:r>
            <a:endParaRPr lang="fr-CA" sz="2000" dirty="0">
              <a:solidFill>
                <a:prstClr val="black"/>
              </a:solidFill>
            </a:endParaRP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fr-CA" sz="2000" dirty="0" err="1">
                <a:solidFill>
                  <a:prstClr val="black"/>
                </a:solidFill>
              </a:rPr>
              <a:t>Present</a:t>
            </a:r>
            <a:r>
              <a:rPr lang="fr-CA" sz="2000" dirty="0">
                <a:solidFill>
                  <a:prstClr val="black"/>
                </a:solidFill>
              </a:rPr>
              <a:t> </a:t>
            </a:r>
            <a:r>
              <a:rPr lang="fr-CA" sz="2000" dirty="0" err="1">
                <a:solidFill>
                  <a:prstClr val="black"/>
                </a:solidFill>
              </a:rPr>
              <a:t>it</a:t>
            </a:r>
            <a:r>
              <a:rPr lang="fr-CA" sz="2000" dirty="0">
                <a:solidFill>
                  <a:prstClr val="black"/>
                </a:solidFill>
              </a:rPr>
              <a:t> LIVE (en direct) </a:t>
            </a:r>
            <a:r>
              <a:rPr lang="fr-CA" sz="2000" dirty="0" err="1">
                <a:solidFill>
                  <a:prstClr val="black"/>
                </a:solidFill>
              </a:rPr>
              <a:t>with</a:t>
            </a:r>
            <a:r>
              <a:rPr lang="fr-CA" sz="2000" dirty="0">
                <a:solidFill>
                  <a:prstClr val="black"/>
                </a:solidFill>
              </a:rPr>
              <a:t> Powerpoint/</a:t>
            </a:r>
            <a:r>
              <a:rPr lang="fr-CA" sz="2000" dirty="0" err="1">
                <a:solidFill>
                  <a:prstClr val="black"/>
                </a:solidFill>
              </a:rPr>
              <a:t>Prezi</a:t>
            </a:r>
            <a:r>
              <a:rPr lang="fr-CA" sz="2000" dirty="0">
                <a:solidFill>
                  <a:prstClr val="black"/>
                </a:solidFill>
              </a:rPr>
              <a:t>/Google </a:t>
            </a:r>
            <a:r>
              <a:rPr lang="fr-CA" sz="2000" dirty="0" err="1">
                <a:solidFill>
                  <a:prstClr val="black"/>
                </a:solidFill>
              </a:rPr>
              <a:t>Presentations</a:t>
            </a:r>
            <a:endParaRPr lang="fr-CA" sz="20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385" y="2078903"/>
            <a:ext cx="8369118" cy="42473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1) Choose a natural </a:t>
            </a:r>
            <a:r>
              <a:rPr lang="en-US" dirty="0" smtClean="0">
                <a:latin typeface="Agency FB" panose="020B0503020202020204" pitchFamily="34" charset="0"/>
              </a:rPr>
              <a:t>disaster (You </a:t>
            </a:r>
            <a:r>
              <a:rPr lang="en-US" dirty="0">
                <a:latin typeface="Agency FB" panose="020B0503020202020204" pitchFamily="34" charset="0"/>
              </a:rPr>
              <a:t>cannot choose the 2004 Boxing Day Tsunami</a:t>
            </a:r>
            <a:r>
              <a:rPr lang="en-US" dirty="0" smtClean="0">
                <a:latin typeface="Agency FB" panose="020B0503020202020204" pitchFamily="34" charset="0"/>
              </a:rPr>
              <a:t>)</a:t>
            </a:r>
            <a:br>
              <a:rPr lang="en-US" dirty="0" smtClean="0"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  <a:p>
            <a:r>
              <a:rPr lang="en-US" dirty="0">
                <a:latin typeface="Agency FB" panose="020B0503020202020204" pitchFamily="34" charset="0"/>
              </a:rPr>
              <a:t>2) Inform the audience about the disaster </a:t>
            </a:r>
            <a:r>
              <a:rPr lang="en-US" dirty="0" smtClean="0">
                <a:latin typeface="Agency FB" panose="020B0503020202020204" pitchFamily="34" charset="0"/>
              </a:rPr>
              <a:t/>
            </a:r>
            <a:br>
              <a:rPr lang="en-US" dirty="0" smtClean="0">
                <a:latin typeface="Agency FB" panose="020B0503020202020204" pitchFamily="34" charset="0"/>
              </a:rPr>
            </a:br>
            <a:r>
              <a:rPr lang="en-US" dirty="0" smtClean="0">
                <a:latin typeface="Agency FB" panose="020B0503020202020204" pitchFamily="34" charset="0"/>
              </a:rPr>
              <a:t>     </a:t>
            </a:r>
            <a:r>
              <a:rPr lang="fr-CA" b="1" dirty="0" smtClean="0">
                <a:latin typeface="Agency FB" panose="020B0503020202020204" pitchFamily="34" charset="0"/>
              </a:rPr>
              <a:t>a</a:t>
            </a:r>
            <a:r>
              <a:rPr lang="fr-CA" b="1" dirty="0">
                <a:latin typeface="Agency FB" panose="020B0503020202020204" pitchFamily="34" charset="0"/>
              </a:rPr>
              <a:t>) Date of the </a:t>
            </a:r>
            <a:r>
              <a:rPr lang="fr-CA" b="1" dirty="0" err="1">
                <a:latin typeface="Agency FB" panose="020B0503020202020204" pitchFamily="34" charset="0"/>
              </a:rPr>
              <a:t>disaster</a:t>
            </a:r>
            <a:r>
              <a:rPr lang="fr-CA" b="1" dirty="0">
                <a:latin typeface="Agency FB" panose="020B0503020202020204" pitchFamily="34" charset="0"/>
              </a:rPr>
              <a:t> (</a:t>
            </a:r>
            <a:r>
              <a:rPr lang="fr-CA" b="1" dirty="0" err="1">
                <a:latin typeface="Agency FB" panose="020B0503020202020204" pitchFamily="34" charset="0"/>
              </a:rPr>
              <a:t>month</a:t>
            </a:r>
            <a:r>
              <a:rPr lang="fr-CA" b="1" dirty="0">
                <a:latin typeface="Agency FB" panose="020B0503020202020204" pitchFamily="34" charset="0"/>
              </a:rPr>
              <a:t>, date, </a:t>
            </a:r>
            <a:r>
              <a:rPr lang="fr-CA" b="1" dirty="0" err="1">
                <a:latin typeface="Agency FB" panose="020B0503020202020204" pitchFamily="34" charset="0"/>
              </a:rPr>
              <a:t>year</a:t>
            </a:r>
            <a:r>
              <a:rPr lang="fr-CA" b="1" dirty="0">
                <a:latin typeface="Agency FB" panose="020B0503020202020204" pitchFamily="34" charset="0"/>
              </a:rPr>
              <a:t>)</a:t>
            </a:r>
            <a:br>
              <a:rPr lang="fr-CA" b="1" dirty="0">
                <a:latin typeface="Agency FB" panose="020B0503020202020204" pitchFamily="34" charset="0"/>
              </a:rPr>
            </a:br>
            <a:r>
              <a:rPr lang="fr-CA" b="1" dirty="0" smtClean="0">
                <a:latin typeface="Agency FB" panose="020B0503020202020204" pitchFamily="34" charset="0"/>
              </a:rPr>
              <a:t>     b</a:t>
            </a:r>
            <a:r>
              <a:rPr lang="fr-CA" b="1" dirty="0">
                <a:latin typeface="Agency FB" panose="020B0503020202020204" pitchFamily="34" charset="0"/>
              </a:rPr>
              <a:t>) </a:t>
            </a:r>
            <a:r>
              <a:rPr lang="fr-CA" b="1" dirty="0" err="1">
                <a:latin typeface="Agency FB" panose="020B0503020202020204" pitchFamily="34" charset="0"/>
              </a:rPr>
              <a:t>Give</a:t>
            </a:r>
            <a:r>
              <a:rPr lang="fr-CA" b="1" dirty="0">
                <a:latin typeface="Agency FB" panose="020B0503020202020204" pitchFamily="34" charset="0"/>
              </a:rPr>
              <a:t> a </a:t>
            </a:r>
            <a:r>
              <a:rPr lang="fr-CA" b="1" dirty="0" err="1">
                <a:latin typeface="Agency FB" panose="020B0503020202020204" pitchFamily="34" charset="0"/>
              </a:rPr>
              <a:t>brief</a:t>
            </a:r>
            <a:r>
              <a:rPr lang="fr-CA" b="1" dirty="0">
                <a:latin typeface="Agency FB" panose="020B0503020202020204" pitchFamily="34" charset="0"/>
              </a:rPr>
              <a:t> </a:t>
            </a:r>
            <a:r>
              <a:rPr lang="fr-CA" b="1" dirty="0" err="1">
                <a:latin typeface="Agency FB" panose="020B0503020202020204" pitchFamily="34" charset="0"/>
              </a:rPr>
              <a:t>definition</a:t>
            </a:r>
            <a:r>
              <a:rPr lang="fr-CA" b="1" dirty="0">
                <a:latin typeface="Agency FB" panose="020B0503020202020204" pitchFamily="34" charset="0"/>
              </a:rPr>
              <a:t> or </a:t>
            </a:r>
            <a:r>
              <a:rPr lang="fr-CA" b="1" dirty="0" err="1">
                <a:latin typeface="Agency FB" panose="020B0503020202020204" pitchFamily="34" charset="0"/>
              </a:rPr>
              <a:t>explanation</a:t>
            </a:r>
            <a:r>
              <a:rPr lang="fr-CA" b="1" dirty="0">
                <a:latin typeface="Agency FB" panose="020B0503020202020204" pitchFamily="34" charset="0"/>
              </a:rPr>
              <a:t> of the </a:t>
            </a:r>
            <a:r>
              <a:rPr lang="fr-CA" b="1" dirty="0" err="1">
                <a:latin typeface="Agency FB" panose="020B0503020202020204" pitchFamily="34" charset="0"/>
              </a:rPr>
              <a:t>disaster</a:t>
            </a:r>
            <a:r>
              <a:rPr lang="fr-CA" b="1" dirty="0">
                <a:latin typeface="Agency FB" panose="020B0503020202020204" pitchFamily="34" charset="0"/>
              </a:rPr>
              <a:t/>
            </a:r>
            <a:br>
              <a:rPr lang="fr-CA" b="1" dirty="0">
                <a:latin typeface="Agency FB" panose="020B0503020202020204" pitchFamily="34" charset="0"/>
              </a:rPr>
            </a:br>
            <a:r>
              <a:rPr lang="fr-CA" b="1" dirty="0" smtClean="0">
                <a:latin typeface="Agency FB" panose="020B0503020202020204" pitchFamily="34" charset="0"/>
              </a:rPr>
              <a:t>     c</a:t>
            </a:r>
            <a:r>
              <a:rPr lang="fr-CA" b="1" dirty="0">
                <a:latin typeface="Agency FB" panose="020B0503020202020204" pitchFamily="34" charset="0"/>
              </a:rPr>
              <a:t>) Short information about the country and the </a:t>
            </a:r>
            <a:r>
              <a:rPr lang="fr-CA" b="1" dirty="0" err="1">
                <a:latin typeface="Agency FB" panose="020B0503020202020204" pitchFamily="34" charset="0"/>
              </a:rPr>
              <a:t>map</a:t>
            </a:r>
            <a:r>
              <a:rPr lang="fr-CA" b="1" dirty="0">
                <a:latin typeface="Agency FB" panose="020B0503020202020204" pitchFamily="34" charset="0"/>
              </a:rPr>
              <a:t/>
            </a:r>
            <a:br>
              <a:rPr lang="fr-CA" b="1" dirty="0">
                <a:latin typeface="Agency FB" panose="020B0503020202020204" pitchFamily="34" charset="0"/>
              </a:rPr>
            </a:br>
            <a:r>
              <a:rPr lang="fr-CA" b="1" dirty="0" smtClean="0">
                <a:latin typeface="Agency FB" panose="020B0503020202020204" pitchFamily="34" charset="0"/>
              </a:rPr>
              <a:t>     d</a:t>
            </a:r>
            <a:r>
              <a:rPr lang="fr-CA" b="1" dirty="0">
                <a:latin typeface="Agency FB" panose="020B0503020202020204" pitchFamily="34" charset="0"/>
              </a:rPr>
              <a:t>) </a:t>
            </a:r>
            <a:r>
              <a:rPr lang="fr-CA" b="1" dirty="0" err="1">
                <a:latin typeface="Agency FB" panose="020B0503020202020204" pitchFamily="34" charset="0"/>
              </a:rPr>
              <a:t>Statistics</a:t>
            </a:r>
            <a:r>
              <a:rPr lang="fr-CA" b="1" dirty="0">
                <a:latin typeface="Agency FB" panose="020B0503020202020204" pitchFamily="34" charset="0"/>
              </a:rPr>
              <a:t> (How </a:t>
            </a:r>
            <a:r>
              <a:rPr lang="fr-CA" b="1" dirty="0" err="1">
                <a:latin typeface="Agency FB" panose="020B0503020202020204" pitchFamily="34" charset="0"/>
              </a:rPr>
              <a:t>many</a:t>
            </a:r>
            <a:r>
              <a:rPr lang="fr-CA" b="1" dirty="0">
                <a:latin typeface="Agency FB" panose="020B0503020202020204" pitchFamily="34" charset="0"/>
              </a:rPr>
              <a:t> people </a:t>
            </a:r>
            <a:r>
              <a:rPr lang="fr-CA" b="1" dirty="0" err="1">
                <a:latin typeface="Agency FB" panose="020B0503020202020204" pitchFamily="34" charset="0"/>
              </a:rPr>
              <a:t>died</a:t>
            </a:r>
            <a:r>
              <a:rPr lang="fr-CA" b="1" dirty="0">
                <a:latin typeface="Agency FB" panose="020B0503020202020204" pitchFamily="34" charset="0"/>
              </a:rPr>
              <a:t>? </a:t>
            </a:r>
            <a:r>
              <a:rPr lang="fr-CA" b="1" dirty="0" err="1">
                <a:latin typeface="Agency FB" panose="020B0503020202020204" pitchFamily="34" charset="0"/>
              </a:rPr>
              <a:t>What</a:t>
            </a:r>
            <a:r>
              <a:rPr lang="fr-CA" b="1" dirty="0">
                <a:latin typeface="Agency FB" panose="020B0503020202020204" pitchFamily="34" charset="0"/>
              </a:rPr>
              <a:t> </a:t>
            </a:r>
            <a:r>
              <a:rPr lang="fr-CA" b="1" dirty="0" err="1">
                <a:latin typeface="Agency FB" panose="020B0503020202020204" pitchFamily="34" charset="0"/>
              </a:rPr>
              <a:t>kind</a:t>
            </a:r>
            <a:r>
              <a:rPr lang="fr-CA" b="1" dirty="0">
                <a:latin typeface="Agency FB" panose="020B0503020202020204" pitchFamily="34" charset="0"/>
              </a:rPr>
              <a:t> of damage </a:t>
            </a:r>
            <a:r>
              <a:rPr lang="fr-CA" b="1" dirty="0" err="1">
                <a:latin typeface="Agency FB" panose="020B0503020202020204" pitchFamily="34" charset="0"/>
              </a:rPr>
              <a:t>is</a:t>
            </a:r>
            <a:r>
              <a:rPr lang="fr-CA" b="1" dirty="0">
                <a:latin typeface="Agency FB" panose="020B0503020202020204" pitchFamily="34" charset="0"/>
              </a:rPr>
              <a:t> </a:t>
            </a:r>
            <a:r>
              <a:rPr lang="fr-CA" b="1" dirty="0" err="1">
                <a:latin typeface="Agency FB" panose="020B0503020202020204" pitchFamily="34" charset="0"/>
              </a:rPr>
              <a:t>present</a:t>
            </a:r>
            <a:r>
              <a:rPr lang="fr-CA" b="1" dirty="0">
                <a:latin typeface="Agency FB" panose="020B0503020202020204" pitchFamily="34" charset="0"/>
              </a:rPr>
              <a:t>?)</a:t>
            </a:r>
            <a:br>
              <a:rPr lang="fr-CA" b="1" dirty="0">
                <a:latin typeface="Agency FB" panose="020B0503020202020204" pitchFamily="34" charset="0"/>
              </a:rPr>
            </a:br>
            <a:r>
              <a:rPr lang="fr-CA" b="1" dirty="0" smtClean="0">
                <a:latin typeface="Agency FB" panose="020B0503020202020204" pitchFamily="34" charset="0"/>
              </a:rPr>
              <a:t>     e</a:t>
            </a:r>
            <a:r>
              <a:rPr lang="fr-CA" b="1" dirty="0">
                <a:latin typeface="Agency FB" panose="020B0503020202020204" pitchFamily="34" charset="0"/>
              </a:rPr>
              <a:t>) </a:t>
            </a:r>
            <a:r>
              <a:rPr lang="fr-CA" b="1" dirty="0" err="1">
                <a:latin typeface="Agency FB" panose="020B0503020202020204" pitchFamily="34" charset="0"/>
              </a:rPr>
              <a:t>Include</a:t>
            </a:r>
            <a:r>
              <a:rPr lang="fr-CA" b="1" dirty="0">
                <a:latin typeface="Agency FB" panose="020B0503020202020204" pitchFamily="34" charset="0"/>
              </a:rPr>
              <a:t> </a:t>
            </a:r>
            <a:r>
              <a:rPr lang="fr-CA" b="1" dirty="0" err="1">
                <a:latin typeface="Agency FB" panose="020B0503020202020204" pitchFamily="34" charset="0"/>
              </a:rPr>
              <a:t>video</a:t>
            </a:r>
            <a:r>
              <a:rPr lang="fr-CA" b="1" dirty="0">
                <a:latin typeface="Agency FB" panose="020B0503020202020204" pitchFamily="34" charset="0"/>
              </a:rPr>
              <a:t>, </a:t>
            </a:r>
            <a:r>
              <a:rPr lang="fr-CA" b="1" dirty="0" err="1">
                <a:latin typeface="Agency FB" panose="020B0503020202020204" pitchFamily="34" charset="0"/>
              </a:rPr>
              <a:t>pictures</a:t>
            </a:r>
            <a:r>
              <a:rPr lang="fr-CA" b="1" dirty="0">
                <a:latin typeface="Agency FB" panose="020B0503020202020204" pitchFamily="34" charset="0"/>
              </a:rPr>
              <a:t>, </a:t>
            </a:r>
            <a:r>
              <a:rPr lang="fr-CA" b="1" dirty="0" err="1">
                <a:latin typeface="Agency FB" panose="020B0503020202020204" pitchFamily="34" charset="0"/>
              </a:rPr>
              <a:t>some</a:t>
            </a:r>
            <a:r>
              <a:rPr lang="fr-CA" b="1" dirty="0">
                <a:latin typeface="Agency FB" panose="020B0503020202020204" pitchFamily="34" charset="0"/>
              </a:rPr>
              <a:t> </a:t>
            </a:r>
            <a:r>
              <a:rPr lang="fr-CA" b="1" dirty="0" err="1" smtClean="0">
                <a:latin typeface="Agency FB" panose="020B0503020202020204" pitchFamily="34" charset="0"/>
              </a:rPr>
              <a:t>creativity</a:t>
            </a:r>
            <a:r>
              <a:rPr lang="fr-CA" b="1" dirty="0" smtClean="0">
                <a:latin typeface="Agency FB" panose="020B0503020202020204" pitchFamily="34" charset="0"/>
              </a:rPr>
              <a:t/>
            </a:r>
            <a:br>
              <a:rPr lang="fr-CA" b="1" dirty="0" smtClean="0"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  <a:p>
            <a:r>
              <a:rPr lang="en-US" dirty="0">
                <a:latin typeface="Agency FB" panose="020B0503020202020204" pitchFamily="34" charset="0"/>
              </a:rPr>
              <a:t>3) Talk to a </a:t>
            </a:r>
            <a:r>
              <a:rPr lang="en-US" dirty="0" smtClean="0">
                <a:latin typeface="Agency FB" panose="020B0503020202020204" pitchFamily="34" charset="0"/>
              </a:rPr>
              <a:t>witness</a:t>
            </a:r>
            <a:br>
              <a:rPr lang="en-US" dirty="0" smtClean="0">
                <a:latin typeface="Agency FB" panose="020B0503020202020204" pitchFamily="34" charset="0"/>
              </a:rPr>
            </a:br>
            <a:r>
              <a:rPr lang="en-US" dirty="0" smtClean="0">
                <a:latin typeface="Agency FB" panose="020B0503020202020204" pitchFamily="34" charset="0"/>
              </a:rPr>
              <a:t>     </a:t>
            </a:r>
            <a:r>
              <a:rPr lang="fr-CA" b="1" dirty="0" err="1" smtClean="0">
                <a:latin typeface="Agency FB" panose="020B0503020202020204" pitchFamily="34" charset="0"/>
              </a:rPr>
              <a:t>What</a:t>
            </a:r>
            <a:r>
              <a:rPr lang="fr-CA" b="1" dirty="0" smtClean="0">
                <a:latin typeface="Agency FB" panose="020B0503020202020204" pitchFamily="34" charset="0"/>
              </a:rPr>
              <a:t> </a:t>
            </a:r>
            <a:r>
              <a:rPr lang="fr-CA" b="1" dirty="0" err="1">
                <a:latin typeface="Agency FB" panose="020B0503020202020204" pitchFamily="34" charset="0"/>
              </a:rPr>
              <a:t>were</a:t>
            </a:r>
            <a:r>
              <a:rPr lang="fr-CA" b="1" dirty="0">
                <a:latin typeface="Agency FB" panose="020B0503020202020204" pitchFamily="34" charset="0"/>
              </a:rPr>
              <a:t> </a:t>
            </a:r>
            <a:r>
              <a:rPr lang="fr-CA" b="1" dirty="0" err="1">
                <a:latin typeface="Agency FB" panose="020B0503020202020204" pitchFamily="34" charset="0"/>
              </a:rPr>
              <a:t>they</a:t>
            </a:r>
            <a:r>
              <a:rPr lang="fr-CA" b="1" dirty="0">
                <a:latin typeface="Agency FB" panose="020B0503020202020204" pitchFamily="34" charset="0"/>
              </a:rPr>
              <a:t> </a:t>
            </a:r>
            <a:r>
              <a:rPr lang="fr-CA" b="1" dirty="0" err="1">
                <a:latin typeface="Agency FB" panose="020B0503020202020204" pitchFamily="34" charset="0"/>
              </a:rPr>
              <a:t>doing</a:t>
            </a:r>
            <a:r>
              <a:rPr lang="fr-CA" b="1" dirty="0">
                <a:latin typeface="Agency FB" panose="020B0503020202020204" pitchFamily="34" charset="0"/>
              </a:rPr>
              <a:t>?</a:t>
            </a:r>
            <a:br>
              <a:rPr lang="fr-CA" b="1" dirty="0">
                <a:latin typeface="Agency FB" panose="020B0503020202020204" pitchFamily="34" charset="0"/>
              </a:rPr>
            </a:br>
            <a:r>
              <a:rPr lang="fr-CA" b="1" dirty="0" smtClean="0">
                <a:latin typeface="Agency FB" panose="020B0503020202020204" pitchFamily="34" charset="0"/>
              </a:rPr>
              <a:t>     How </a:t>
            </a:r>
            <a:r>
              <a:rPr lang="fr-CA" b="1" dirty="0" err="1">
                <a:latin typeface="Agency FB" panose="020B0503020202020204" pitchFamily="34" charset="0"/>
              </a:rPr>
              <a:t>did</a:t>
            </a:r>
            <a:r>
              <a:rPr lang="fr-CA" b="1" dirty="0">
                <a:latin typeface="Agency FB" panose="020B0503020202020204" pitchFamily="34" charset="0"/>
              </a:rPr>
              <a:t> </a:t>
            </a:r>
            <a:r>
              <a:rPr lang="fr-CA" b="1" dirty="0" err="1">
                <a:latin typeface="Agency FB" panose="020B0503020202020204" pitchFamily="34" charset="0"/>
              </a:rPr>
              <a:t>they</a:t>
            </a:r>
            <a:r>
              <a:rPr lang="fr-CA" b="1" dirty="0">
                <a:latin typeface="Agency FB" panose="020B0503020202020204" pitchFamily="34" charset="0"/>
              </a:rPr>
              <a:t> </a:t>
            </a:r>
            <a:r>
              <a:rPr lang="fr-CA" b="1" dirty="0" err="1">
                <a:latin typeface="Agency FB" panose="020B0503020202020204" pitchFamily="34" charset="0"/>
              </a:rPr>
              <a:t>feel</a:t>
            </a:r>
            <a:r>
              <a:rPr lang="fr-CA" b="1" dirty="0">
                <a:latin typeface="Agency FB" panose="020B0503020202020204" pitchFamily="34" charset="0"/>
              </a:rPr>
              <a:t>?</a:t>
            </a:r>
            <a:br>
              <a:rPr lang="fr-CA" b="1" dirty="0">
                <a:latin typeface="Agency FB" panose="020B0503020202020204" pitchFamily="34" charset="0"/>
              </a:rPr>
            </a:br>
            <a:r>
              <a:rPr lang="fr-CA" b="1" dirty="0" smtClean="0">
                <a:latin typeface="Agency FB" panose="020B0503020202020204" pitchFamily="34" charset="0"/>
              </a:rPr>
              <a:t>     </a:t>
            </a:r>
            <a:r>
              <a:rPr lang="fr-CA" b="1" dirty="0" err="1" smtClean="0">
                <a:latin typeface="Agency FB" panose="020B0503020202020204" pitchFamily="34" charset="0"/>
              </a:rPr>
              <a:t>What</a:t>
            </a:r>
            <a:r>
              <a:rPr lang="fr-CA" b="1" dirty="0" smtClean="0">
                <a:latin typeface="Agency FB" panose="020B0503020202020204" pitchFamily="34" charset="0"/>
              </a:rPr>
              <a:t> </a:t>
            </a:r>
            <a:r>
              <a:rPr lang="fr-CA" b="1" dirty="0" err="1">
                <a:latin typeface="Agency FB" panose="020B0503020202020204" pitchFamily="34" charset="0"/>
              </a:rPr>
              <a:t>did</a:t>
            </a:r>
            <a:r>
              <a:rPr lang="fr-CA" b="1" dirty="0">
                <a:latin typeface="Agency FB" panose="020B0503020202020204" pitchFamily="34" charset="0"/>
              </a:rPr>
              <a:t> </a:t>
            </a:r>
            <a:r>
              <a:rPr lang="fr-CA" b="1" dirty="0" err="1">
                <a:latin typeface="Agency FB" panose="020B0503020202020204" pitchFamily="34" charset="0"/>
              </a:rPr>
              <a:t>they</a:t>
            </a:r>
            <a:r>
              <a:rPr lang="fr-CA" b="1" dirty="0">
                <a:latin typeface="Agency FB" panose="020B0503020202020204" pitchFamily="34" charset="0"/>
              </a:rPr>
              <a:t> </a:t>
            </a:r>
            <a:r>
              <a:rPr lang="fr-CA" b="1" dirty="0" err="1">
                <a:latin typeface="Agency FB" panose="020B0503020202020204" pitchFamily="34" charset="0"/>
              </a:rPr>
              <a:t>see</a:t>
            </a:r>
            <a:r>
              <a:rPr lang="fr-CA" b="1" dirty="0">
                <a:latin typeface="Agency FB" panose="020B0503020202020204" pitchFamily="34" charset="0"/>
              </a:rPr>
              <a:t>?</a:t>
            </a:r>
          </a:p>
          <a:p>
            <a:endParaRPr lang="en-US" dirty="0">
              <a:latin typeface="Agency FB" panose="020B0503020202020204" pitchFamily="34" charset="0"/>
            </a:endParaRPr>
          </a:p>
          <a:p>
            <a:r>
              <a:rPr lang="en-US" dirty="0">
                <a:latin typeface="Agency FB" panose="020B0503020202020204" pitchFamily="34" charset="0"/>
              </a:rPr>
              <a:t>4) Provide solutions or preventions to the disaster.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346385" y="170688"/>
            <a:ext cx="132340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Groups of 2 - 3</a:t>
            </a:r>
            <a:endParaRPr lang="fr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4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 smtClean="0"/>
              <a:t>What</a:t>
            </a:r>
            <a:r>
              <a:rPr lang="fr-CA" b="1" dirty="0" smtClean="0"/>
              <a:t> </a:t>
            </a:r>
            <a:r>
              <a:rPr lang="fr-CA" b="1" dirty="0" err="1" smtClean="0"/>
              <a:t>is</a:t>
            </a:r>
            <a:r>
              <a:rPr lang="fr-CA" b="1" dirty="0" smtClean="0"/>
              <a:t> a Natural </a:t>
            </a:r>
            <a:r>
              <a:rPr lang="fr-CA" b="1" dirty="0" err="1" smtClean="0"/>
              <a:t>Disaster</a:t>
            </a:r>
            <a:r>
              <a:rPr lang="fr-CA" b="1" dirty="0" smtClean="0"/>
              <a:t>?</a:t>
            </a:r>
            <a:br>
              <a:rPr lang="fr-CA" b="1" dirty="0" smtClean="0"/>
            </a:br>
            <a:r>
              <a:rPr lang="fr-CA" b="1" i="1" dirty="0">
                <a:solidFill>
                  <a:srgbClr val="FF0000"/>
                </a:solidFill>
              </a:rPr>
              <a:t>(catastrophe </a:t>
            </a:r>
            <a:r>
              <a:rPr lang="fr-CA" b="1" i="1" dirty="0" smtClean="0">
                <a:solidFill>
                  <a:srgbClr val="FF0000"/>
                </a:solidFill>
              </a:rPr>
              <a:t>naturelle)</a:t>
            </a:r>
            <a:endParaRPr lang="fr-CA" b="1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is a </a:t>
            </a:r>
            <a:r>
              <a:rPr lang="en-US" dirty="0"/>
              <a:t>natural event such as a flood, earthquake, or hurricane that causes great damage or loss of life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Flood: </a:t>
            </a:r>
            <a:r>
              <a:rPr lang="en-US" dirty="0" err="1" smtClean="0"/>
              <a:t>Inondation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Earthquake</a:t>
            </a:r>
            <a:r>
              <a:rPr lang="en-US" dirty="0" smtClean="0"/>
              <a:t>: </a:t>
            </a:r>
            <a:r>
              <a:rPr lang="en-US" dirty="0" err="1" smtClean="0"/>
              <a:t>Tremblement</a:t>
            </a:r>
            <a:r>
              <a:rPr lang="en-US" dirty="0" smtClean="0"/>
              <a:t> de Terre</a:t>
            </a:r>
            <a:br>
              <a:rPr lang="en-US" dirty="0" smtClean="0"/>
            </a:br>
            <a:r>
              <a:rPr lang="en-US" b="1" dirty="0" smtClean="0"/>
              <a:t>Hurricane: </a:t>
            </a:r>
            <a:r>
              <a:rPr lang="en-US" dirty="0" err="1" smtClean="0"/>
              <a:t>Ouragan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Tornado: </a:t>
            </a:r>
            <a:r>
              <a:rPr lang="en-US" dirty="0" err="1" smtClean="0"/>
              <a:t>Tornade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Volcanic Eruption</a:t>
            </a:r>
            <a:r>
              <a:rPr lang="en-US" dirty="0" smtClean="0"/>
              <a:t>: </a:t>
            </a:r>
            <a:r>
              <a:rPr lang="en-US" dirty="0" err="1" smtClean="0"/>
              <a:t>Éruption</a:t>
            </a:r>
            <a:r>
              <a:rPr lang="en-US" dirty="0" smtClean="0"/>
              <a:t> </a:t>
            </a:r>
            <a:r>
              <a:rPr lang="en-US" dirty="0" err="1" smtClean="0"/>
              <a:t>Volcanique</a:t>
            </a:r>
            <a:endParaRPr lang="fr-CA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09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715000" cy="37623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6477000" cy="376237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62374"/>
            <a:ext cx="5715000" cy="309562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3762374"/>
            <a:ext cx="6477000" cy="30956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5025" y="766762"/>
            <a:ext cx="798195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0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3860" y="2152649"/>
            <a:ext cx="10018713" cy="3124201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Hurricane: </a:t>
            </a:r>
            <a:r>
              <a:rPr lang="fr-CA" dirty="0">
                <a:hlinkClick r:id="rId2"/>
              </a:rPr>
              <a:t>https://</a:t>
            </a:r>
            <a:r>
              <a:rPr lang="fr-CA" dirty="0" smtClean="0">
                <a:hlinkClick r:id="rId2"/>
              </a:rPr>
              <a:t>www.youtube.com/watch?v=QDFK40UMotc</a:t>
            </a:r>
            <a:r>
              <a:rPr lang="fr-CA" dirty="0" smtClean="0"/>
              <a:t> </a:t>
            </a:r>
          </a:p>
          <a:p>
            <a:pPr marL="0" indent="0">
              <a:buNone/>
            </a:pPr>
            <a:r>
              <a:rPr lang="fr-CA" dirty="0" smtClean="0"/>
              <a:t>Flood</a:t>
            </a:r>
            <a:r>
              <a:rPr lang="fr-CA" dirty="0"/>
              <a:t>: </a:t>
            </a:r>
            <a:r>
              <a:rPr lang="fr-CA" dirty="0">
                <a:hlinkClick r:id="rId3"/>
              </a:rPr>
              <a:t>https://</a:t>
            </a:r>
            <a:r>
              <a:rPr lang="fr-CA" dirty="0" smtClean="0">
                <a:hlinkClick r:id="rId3"/>
              </a:rPr>
              <a:t>www.youtube.com/watch?v=iqaHyOVz_p0</a:t>
            </a:r>
            <a:r>
              <a:rPr lang="fr-CA" dirty="0" smtClean="0"/>
              <a:t> </a:t>
            </a:r>
          </a:p>
          <a:p>
            <a:pPr marL="0" indent="0">
              <a:buNone/>
            </a:pPr>
            <a:r>
              <a:rPr lang="fr-CA" dirty="0" err="1" smtClean="0"/>
              <a:t>Tornado</a:t>
            </a:r>
            <a:r>
              <a:rPr lang="fr-CA" dirty="0"/>
              <a:t>: </a:t>
            </a:r>
            <a:r>
              <a:rPr lang="fr-CA" dirty="0">
                <a:hlinkClick r:id="rId4"/>
              </a:rPr>
              <a:t>https://</a:t>
            </a:r>
            <a:r>
              <a:rPr lang="fr-CA" dirty="0" smtClean="0">
                <a:hlinkClick r:id="rId4"/>
              </a:rPr>
              <a:t>www.youtube.com/watch?v=bjb7QtMEBUg</a:t>
            </a:r>
            <a:r>
              <a:rPr lang="fr-CA" dirty="0" smtClean="0"/>
              <a:t> </a:t>
            </a:r>
          </a:p>
          <a:p>
            <a:pPr marL="0" indent="0">
              <a:buNone/>
            </a:pPr>
            <a:r>
              <a:rPr lang="fr-CA" dirty="0" err="1" smtClean="0"/>
              <a:t>Earthquake</a:t>
            </a:r>
            <a:r>
              <a:rPr lang="fr-CA" dirty="0"/>
              <a:t>: </a:t>
            </a:r>
            <a:r>
              <a:rPr lang="fr-CA" dirty="0">
                <a:hlinkClick r:id="rId5"/>
              </a:rPr>
              <a:t>https://</a:t>
            </a:r>
            <a:r>
              <a:rPr lang="fr-CA" dirty="0" smtClean="0">
                <a:hlinkClick r:id="rId5"/>
              </a:rPr>
              <a:t>www.youtube.com/watch?v=Xr6CFIHJvhw</a:t>
            </a:r>
            <a:r>
              <a:rPr lang="fr-CA" dirty="0" smtClean="0"/>
              <a:t> </a:t>
            </a:r>
          </a:p>
          <a:p>
            <a:pPr marL="0" indent="0">
              <a:buNone/>
            </a:pPr>
            <a:r>
              <a:rPr lang="fr-CA" dirty="0" err="1" smtClean="0"/>
              <a:t>Volcanic</a:t>
            </a:r>
            <a:r>
              <a:rPr lang="fr-CA" dirty="0" smtClean="0"/>
              <a:t> </a:t>
            </a:r>
            <a:r>
              <a:rPr lang="fr-CA" dirty="0" err="1" smtClean="0"/>
              <a:t>Eruption</a:t>
            </a:r>
            <a:r>
              <a:rPr lang="fr-CA" dirty="0"/>
              <a:t>: </a:t>
            </a:r>
            <a:r>
              <a:rPr lang="fr-CA" dirty="0">
                <a:hlinkClick r:id="rId6"/>
              </a:rPr>
              <a:t>https://</a:t>
            </a:r>
            <a:r>
              <a:rPr lang="fr-CA" dirty="0" smtClean="0">
                <a:hlinkClick r:id="rId6"/>
              </a:rPr>
              <a:t>www.youtube.com/watch?v=6Ys7uPivBLg</a:t>
            </a:r>
            <a:r>
              <a:rPr lang="fr-CA" dirty="0" smtClean="0"/>
              <a:t> </a:t>
            </a:r>
          </a:p>
          <a:p>
            <a:pPr marL="0" indent="0">
              <a:buNone/>
            </a:pPr>
            <a:r>
              <a:rPr lang="fr-CA" dirty="0"/>
              <a:t>Tsunami: </a:t>
            </a:r>
            <a:r>
              <a:rPr lang="fr-CA" dirty="0">
                <a:hlinkClick r:id="rId7"/>
              </a:rPr>
              <a:t>https://</a:t>
            </a:r>
            <a:r>
              <a:rPr lang="fr-CA" dirty="0" smtClean="0">
                <a:hlinkClick r:id="rId7"/>
              </a:rPr>
              <a:t>www.youtube.com/watch?v=fTn0UWMXpgo&amp;t=302s</a:t>
            </a:r>
            <a:r>
              <a:rPr lang="fr-CA" dirty="0" smtClean="0"/>
              <a:t> 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3457575" y="838200"/>
            <a:ext cx="615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u="sng" dirty="0" err="1" smtClean="0"/>
              <a:t>Actual</a:t>
            </a:r>
            <a:r>
              <a:rPr lang="fr-CA" sz="3200" b="1" u="sng" dirty="0" smtClean="0"/>
              <a:t> </a:t>
            </a:r>
            <a:r>
              <a:rPr lang="fr-CA" sz="3200" b="1" u="sng" dirty="0" err="1" smtClean="0"/>
              <a:t>Footage</a:t>
            </a:r>
            <a:endParaRPr lang="fr-CA" sz="3200" b="1" u="sng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0725" y="51962"/>
            <a:ext cx="2507950" cy="137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2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0191" y="297611"/>
            <a:ext cx="10018713" cy="1752599"/>
          </a:xfrm>
        </p:spPr>
        <p:txBody>
          <a:bodyPr>
            <a:normAutofit/>
          </a:bodyPr>
          <a:lstStyle/>
          <a:p>
            <a:r>
              <a:rPr lang="fr-CA" sz="4800" b="1" u="sng" dirty="0" smtClean="0"/>
              <a:t>The News Report Project</a:t>
            </a:r>
            <a:endParaRPr lang="fr-CA" sz="48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36710" y="2092501"/>
            <a:ext cx="10018713" cy="723900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>
                <a:latin typeface="Berlin Sans FB" panose="020E0602020502020306" pitchFamily="34" charset="0"/>
              </a:rPr>
              <a:t>In groups of 2 or </a:t>
            </a:r>
            <a:r>
              <a:rPr lang="fr-CA" dirty="0">
                <a:latin typeface="Berlin Sans FB" panose="020E0602020502020306" pitchFamily="34" charset="0"/>
              </a:rPr>
              <a:t>3</a:t>
            </a:r>
            <a:r>
              <a:rPr lang="fr-CA" dirty="0" smtClean="0">
                <a:latin typeface="Berlin Sans FB" panose="020E0602020502020306" pitchFamily="34" charset="0"/>
              </a:rPr>
              <a:t>, </a:t>
            </a:r>
            <a:r>
              <a:rPr lang="fr-CA" dirty="0" err="1" smtClean="0">
                <a:latin typeface="Berlin Sans FB" panose="020E0602020502020306" pitchFamily="34" charset="0"/>
              </a:rPr>
              <a:t>you</a:t>
            </a:r>
            <a:r>
              <a:rPr lang="fr-CA" dirty="0" smtClean="0">
                <a:latin typeface="Berlin Sans FB" panose="020E0602020502020306" pitchFamily="34" charset="0"/>
              </a:rPr>
              <a:t> </a:t>
            </a:r>
            <a:r>
              <a:rPr lang="fr-CA" dirty="0" err="1" smtClean="0">
                <a:latin typeface="Berlin Sans FB" panose="020E0602020502020306" pitchFamily="34" charset="0"/>
              </a:rPr>
              <a:t>will</a:t>
            </a:r>
            <a:r>
              <a:rPr lang="fr-CA" dirty="0" smtClean="0">
                <a:latin typeface="Berlin Sans FB" panose="020E0602020502020306" pitchFamily="34" charset="0"/>
              </a:rPr>
              <a:t> </a:t>
            </a:r>
            <a:r>
              <a:rPr lang="fr-CA" dirty="0" err="1" smtClean="0">
                <a:latin typeface="Berlin Sans FB" panose="020E0602020502020306" pitchFamily="34" charset="0"/>
              </a:rPr>
              <a:t>create</a:t>
            </a:r>
            <a:r>
              <a:rPr lang="fr-CA" dirty="0" smtClean="0">
                <a:latin typeface="Berlin Sans FB" panose="020E0602020502020306" pitchFamily="34" charset="0"/>
              </a:rPr>
              <a:t> a news report (reportage) about a </a:t>
            </a:r>
            <a:r>
              <a:rPr lang="fr-CA" dirty="0" err="1" smtClean="0">
                <a:latin typeface="Berlin Sans FB" panose="020E0602020502020306" pitchFamily="34" charset="0"/>
              </a:rPr>
              <a:t>natural</a:t>
            </a:r>
            <a:r>
              <a:rPr lang="fr-CA" dirty="0" smtClean="0">
                <a:latin typeface="Berlin Sans FB" panose="020E0602020502020306" pitchFamily="34" charset="0"/>
              </a:rPr>
              <a:t> </a:t>
            </a:r>
            <a:r>
              <a:rPr lang="fr-CA" dirty="0" err="1" smtClean="0">
                <a:latin typeface="Berlin Sans FB" panose="020E0602020502020306" pitchFamily="34" charset="0"/>
              </a:rPr>
              <a:t>disaster</a:t>
            </a:r>
            <a:r>
              <a:rPr lang="fr-CA" dirty="0">
                <a:latin typeface="Berlin Sans FB" panose="020E0602020502020306" pitchFamily="34" charset="0"/>
              </a:rPr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272" y="3099307"/>
            <a:ext cx="2514600" cy="32861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672" y="3078162"/>
            <a:ext cx="5917184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3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441197"/>
            <a:ext cx="10018713" cy="1752599"/>
          </a:xfrm>
        </p:spPr>
        <p:txBody>
          <a:bodyPr/>
          <a:lstStyle/>
          <a:p>
            <a:r>
              <a:rPr lang="fr-CA" b="1" u="sng" dirty="0" smtClean="0"/>
              <a:t>To Do List:</a:t>
            </a:r>
            <a:endParaRPr lang="fr-CA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8409" y="2694431"/>
            <a:ext cx="10450515" cy="1781175"/>
          </a:xfrm>
        </p:spPr>
        <p:txBody>
          <a:bodyPr>
            <a:noAutofit/>
          </a:bodyPr>
          <a:lstStyle/>
          <a:p>
            <a:r>
              <a:rPr lang="fr-CA" sz="2800" dirty="0" smtClean="0">
                <a:latin typeface="Berlin Sans FB" panose="020E0602020502020306" pitchFamily="34" charset="0"/>
              </a:rPr>
              <a:t>1) </a:t>
            </a:r>
            <a:r>
              <a:rPr lang="fr-CA" sz="2800" dirty="0" err="1" smtClean="0">
                <a:latin typeface="Berlin Sans FB" panose="020E0602020502020306" pitchFamily="34" charset="0"/>
              </a:rPr>
              <a:t>Choose</a:t>
            </a:r>
            <a:r>
              <a:rPr lang="fr-CA" sz="2800" dirty="0" smtClean="0">
                <a:latin typeface="Berlin Sans FB" panose="020E0602020502020306" pitchFamily="34" charset="0"/>
              </a:rPr>
              <a:t> a </a:t>
            </a:r>
            <a:r>
              <a:rPr lang="fr-CA" sz="2800" dirty="0" err="1" smtClean="0">
                <a:latin typeface="Berlin Sans FB" panose="020E0602020502020306" pitchFamily="34" charset="0"/>
              </a:rPr>
              <a:t>natural</a:t>
            </a:r>
            <a:r>
              <a:rPr lang="fr-CA" sz="2800" dirty="0" smtClean="0">
                <a:latin typeface="Berlin Sans FB" panose="020E0602020502020306" pitchFamily="34" charset="0"/>
              </a:rPr>
              <a:t> </a:t>
            </a:r>
            <a:r>
              <a:rPr lang="fr-CA" sz="2800" dirty="0" err="1" smtClean="0">
                <a:latin typeface="Berlin Sans FB" panose="020E0602020502020306" pitchFamily="34" charset="0"/>
              </a:rPr>
              <a:t>disaster</a:t>
            </a:r>
            <a:r>
              <a:rPr lang="fr-CA" sz="2800" dirty="0">
                <a:latin typeface="Berlin Sans FB" panose="020E0602020502020306" pitchFamily="34" charset="0"/>
              </a:rPr>
              <a:t/>
            </a:r>
            <a:br>
              <a:rPr lang="fr-CA" sz="2800" dirty="0">
                <a:latin typeface="Berlin Sans FB" panose="020E0602020502020306" pitchFamily="34" charset="0"/>
              </a:rPr>
            </a:br>
            <a:r>
              <a:rPr lang="fr-CA" sz="2800" dirty="0" smtClean="0">
                <a:latin typeface="Berlin Sans FB" panose="020E0602020502020306" pitchFamily="34" charset="0"/>
              </a:rPr>
              <a:t>   (You </a:t>
            </a:r>
            <a:r>
              <a:rPr lang="fr-CA" sz="2800" dirty="0" err="1" smtClean="0">
                <a:latin typeface="Berlin Sans FB" panose="020E0602020502020306" pitchFamily="34" charset="0"/>
              </a:rPr>
              <a:t>cannot</a:t>
            </a:r>
            <a:r>
              <a:rPr lang="fr-CA" sz="2800" dirty="0" smtClean="0">
                <a:latin typeface="Berlin Sans FB" panose="020E0602020502020306" pitchFamily="34" charset="0"/>
              </a:rPr>
              <a:t> </a:t>
            </a:r>
            <a:r>
              <a:rPr lang="fr-CA" sz="2800" dirty="0" err="1" smtClean="0">
                <a:latin typeface="Berlin Sans FB" panose="020E0602020502020306" pitchFamily="34" charset="0"/>
              </a:rPr>
              <a:t>choose</a:t>
            </a:r>
            <a:r>
              <a:rPr lang="fr-CA" sz="2800" dirty="0" smtClean="0">
                <a:latin typeface="Berlin Sans FB" panose="020E0602020502020306" pitchFamily="34" charset="0"/>
              </a:rPr>
              <a:t> the 2004 </a:t>
            </a:r>
            <a:r>
              <a:rPr lang="fr-CA" sz="2800" dirty="0" err="1" smtClean="0">
                <a:latin typeface="Berlin Sans FB" panose="020E0602020502020306" pitchFamily="34" charset="0"/>
              </a:rPr>
              <a:t>Boxing</a:t>
            </a:r>
            <a:r>
              <a:rPr lang="fr-CA" sz="2800" dirty="0" smtClean="0">
                <a:latin typeface="Berlin Sans FB" panose="020E0602020502020306" pitchFamily="34" charset="0"/>
              </a:rPr>
              <a:t> Day Tsunami)</a:t>
            </a:r>
          </a:p>
          <a:p>
            <a:r>
              <a:rPr lang="fr-CA" sz="2800" dirty="0" smtClean="0">
                <a:latin typeface="Berlin Sans FB" panose="020E0602020502020306" pitchFamily="34" charset="0"/>
              </a:rPr>
              <a:t>2) </a:t>
            </a:r>
            <a:r>
              <a:rPr lang="fr-CA" sz="2800" dirty="0" err="1" smtClean="0">
                <a:latin typeface="Berlin Sans FB" panose="020E0602020502020306" pitchFamily="34" charset="0"/>
              </a:rPr>
              <a:t>Inform</a:t>
            </a:r>
            <a:r>
              <a:rPr lang="fr-CA" sz="2800" dirty="0" smtClean="0">
                <a:latin typeface="Berlin Sans FB" panose="020E0602020502020306" pitchFamily="34" charset="0"/>
              </a:rPr>
              <a:t> the audience about the </a:t>
            </a:r>
            <a:r>
              <a:rPr lang="fr-CA" sz="2800" dirty="0" err="1" smtClean="0">
                <a:latin typeface="Berlin Sans FB" panose="020E0602020502020306" pitchFamily="34" charset="0"/>
              </a:rPr>
              <a:t>disaster</a:t>
            </a:r>
            <a:r>
              <a:rPr lang="fr-CA" sz="2800" dirty="0" smtClean="0">
                <a:latin typeface="Berlin Sans FB" panose="020E0602020502020306" pitchFamily="34" charset="0"/>
              </a:rPr>
              <a:t> </a:t>
            </a:r>
          </a:p>
          <a:p>
            <a:r>
              <a:rPr lang="fr-CA" sz="2800" dirty="0" smtClean="0">
                <a:latin typeface="Berlin Sans FB" panose="020E0602020502020306" pitchFamily="34" charset="0"/>
              </a:rPr>
              <a:t>3) Talk to a </a:t>
            </a:r>
            <a:r>
              <a:rPr lang="fr-CA" sz="2800" dirty="0" err="1" smtClean="0">
                <a:latin typeface="Berlin Sans FB" panose="020E0602020502020306" pitchFamily="34" charset="0"/>
              </a:rPr>
              <a:t>witness</a:t>
            </a:r>
            <a:endParaRPr lang="fr-CA" sz="2800" dirty="0" smtClean="0">
              <a:latin typeface="Berlin Sans FB" panose="020E0602020502020306" pitchFamily="34" charset="0"/>
            </a:endParaRPr>
          </a:p>
          <a:p>
            <a:r>
              <a:rPr lang="fr-CA" sz="2800" dirty="0" smtClean="0">
                <a:latin typeface="Berlin Sans FB" panose="020E0602020502020306" pitchFamily="34" charset="0"/>
              </a:rPr>
              <a:t>4) </a:t>
            </a:r>
            <a:r>
              <a:rPr lang="fr-CA" sz="2800" dirty="0" err="1" smtClean="0">
                <a:latin typeface="Berlin Sans FB" panose="020E0602020502020306" pitchFamily="34" charset="0"/>
              </a:rPr>
              <a:t>Provide</a:t>
            </a:r>
            <a:r>
              <a:rPr lang="fr-CA" sz="2800" dirty="0" smtClean="0">
                <a:latin typeface="Berlin Sans FB" panose="020E0602020502020306" pitchFamily="34" charset="0"/>
              </a:rPr>
              <a:t> solutions or </a:t>
            </a:r>
            <a:r>
              <a:rPr lang="fr-CA" sz="2800" dirty="0" err="1" smtClean="0">
                <a:latin typeface="Berlin Sans FB" panose="020E0602020502020306" pitchFamily="34" charset="0"/>
              </a:rPr>
              <a:t>preventions</a:t>
            </a:r>
            <a:r>
              <a:rPr lang="fr-CA" sz="2800" dirty="0" smtClean="0">
                <a:latin typeface="Berlin Sans FB" panose="020E0602020502020306" pitchFamily="34" charset="0"/>
              </a:rPr>
              <a:t> to the </a:t>
            </a:r>
            <a:r>
              <a:rPr lang="fr-CA" sz="2800" dirty="0" err="1" smtClean="0">
                <a:latin typeface="Berlin Sans FB" panose="020E0602020502020306" pitchFamily="34" charset="0"/>
              </a:rPr>
              <a:t>disaster</a:t>
            </a:r>
            <a:r>
              <a:rPr lang="fr-CA" sz="2800" dirty="0" smtClean="0">
                <a:latin typeface="Berlin Sans FB" panose="020E0602020502020306" pitchFamily="34" charset="0"/>
              </a:rPr>
              <a:t>.</a:t>
            </a:r>
            <a:endParaRPr lang="fr-CA" sz="2800" dirty="0">
              <a:latin typeface="Berlin Sans FB" panose="020E0602020502020306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339" y="3695700"/>
            <a:ext cx="2952661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2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latin typeface="Agency FB" panose="020B0503020202020204" pitchFamily="34" charset="0"/>
              </a:rPr>
              <a:t>1. </a:t>
            </a:r>
            <a:r>
              <a:rPr lang="fr-CA" b="1" dirty="0" err="1" smtClean="0">
                <a:latin typeface="Agency FB" panose="020B0503020202020204" pitchFamily="34" charset="0"/>
              </a:rPr>
              <a:t>Choose</a:t>
            </a:r>
            <a:r>
              <a:rPr lang="fr-CA" b="1" dirty="0" smtClean="0">
                <a:latin typeface="Agency FB" panose="020B0503020202020204" pitchFamily="34" charset="0"/>
              </a:rPr>
              <a:t> a Natural </a:t>
            </a:r>
            <a:r>
              <a:rPr lang="fr-CA" b="1" dirty="0" err="1" smtClean="0">
                <a:latin typeface="Agency FB" panose="020B0503020202020204" pitchFamily="34" charset="0"/>
              </a:rPr>
              <a:t>Disaster</a:t>
            </a:r>
            <a:r>
              <a:rPr lang="fr-CA" b="1" dirty="0" smtClean="0">
                <a:latin typeface="Agency FB" panose="020B0503020202020204" pitchFamily="34" charset="0"/>
              </a:rPr>
              <a:t> </a:t>
            </a:r>
            <a:endParaRPr lang="fr-CA" b="1" dirty="0">
              <a:latin typeface="Agency FB" panose="020B0503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1" y="2438399"/>
            <a:ext cx="10018713" cy="2724150"/>
          </a:xfrm>
        </p:spPr>
        <p:txBody>
          <a:bodyPr>
            <a:normAutofit/>
          </a:bodyPr>
          <a:lstStyle/>
          <a:p>
            <a:r>
              <a:rPr lang="fr-CA" b="1" dirty="0" smtClean="0"/>
              <a:t>You </a:t>
            </a:r>
            <a:r>
              <a:rPr lang="fr-CA" b="1" dirty="0" err="1" smtClean="0"/>
              <a:t>can</a:t>
            </a:r>
            <a:r>
              <a:rPr lang="fr-CA" b="1" dirty="0" smtClean="0"/>
              <a:t> </a:t>
            </a:r>
            <a:r>
              <a:rPr lang="fr-CA" b="1" dirty="0" err="1" smtClean="0"/>
              <a:t>choose</a:t>
            </a:r>
            <a:r>
              <a:rPr lang="fr-CA" b="1" dirty="0" smtClean="0"/>
              <a:t> ANY </a:t>
            </a:r>
            <a:r>
              <a:rPr lang="fr-CA" b="1" dirty="0" err="1" smtClean="0"/>
              <a:t>natural</a:t>
            </a:r>
            <a:r>
              <a:rPr lang="fr-CA" b="1" dirty="0" smtClean="0"/>
              <a:t> </a:t>
            </a:r>
            <a:r>
              <a:rPr lang="fr-CA" b="1" dirty="0" err="1" smtClean="0"/>
              <a:t>disaster</a:t>
            </a:r>
            <a:r>
              <a:rPr lang="fr-CA" b="1" dirty="0" smtClean="0"/>
              <a:t>. </a:t>
            </a:r>
            <a:r>
              <a:rPr lang="fr-CA" b="1" dirty="0" err="1" smtClean="0"/>
              <a:t>However</a:t>
            </a:r>
            <a:r>
              <a:rPr lang="fr-CA" b="1" dirty="0" smtClean="0"/>
              <a:t>, </a:t>
            </a:r>
            <a:r>
              <a:rPr lang="fr-CA" b="1" dirty="0" err="1" smtClean="0"/>
              <a:t>it</a:t>
            </a:r>
            <a:r>
              <a:rPr lang="fr-CA" b="1" dirty="0" smtClean="0"/>
              <a:t> </a:t>
            </a:r>
            <a:r>
              <a:rPr lang="fr-CA" b="1" dirty="0" err="1" smtClean="0"/>
              <a:t>is</a:t>
            </a:r>
            <a:r>
              <a:rPr lang="fr-CA" b="1" dirty="0" smtClean="0"/>
              <a:t> first come first serve. You </a:t>
            </a:r>
            <a:r>
              <a:rPr lang="fr-CA" b="1" dirty="0" err="1" smtClean="0"/>
              <a:t>need</a:t>
            </a:r>
            <a:r>
              <a:rPr lang="fr-CA" b="1" dirty="0" smtClean="0"/>
              <a:t> to tell me </a:t>
            </a:r>
            <a:r>
              <a:rPr lang="fr-CA" b="1" dirty="0" err="1" smtClean="0"/>
              <a:t>which</a:t>
            </a:r>
            <a:r>
              <a:rPr lang="fr-CA" b="1" dirty="0" smtClean="0"/>
              <a:t> </a:t>
            </a:r>
            <a:r>
              <a:rPr lang="fr-CA" b="1" dirty="0" err="1" smtClean="0"/>
              <a:t>natural</a:t>
            </a:r>
            <a:r>
              <a:rPr lang="fr-CA" b="1" dirty="0" smtClean="0"/>
              <a:t> </a:t>
            </a:r>
            <a:r>
              <a:rPr lang="fr-CA" b="1" dirty="0" err="1" smtClean="0"/>
              <a:t>disaster</a:t>
            </a:r>
            <a:r>
              <a:rPr lang="fr-CA" b="1" dirty="0" smtClean="0"/>
              <a:t> </a:t>
            </a:r>
            <a:r>
              <a:rPr lang="fr-CA" b="1" dirty="0" err="1" smtClean="0"/>
              <a:t>you</a:t>
            </a:r>
            <a:r>
              <a:rPr lang="fr-CA" b="1" dirty="0" smtClean="0"/>
              <a:t> </a:t>
            </a:r>
            <a:r>
              <a:rPr lang="fr-CA" b="1" dirty="0" err="1" smtClean="0"/>
              <a:t>want</a:t>
            </a:r>
            <a:r>
              <a:rPr lang="fr-CA" b="1" dirty="0" smtClean="0"/>
              <a:t> to </a:t>
            </a:r>
            <a:r>
              <a:rPr lang="fr-CA" b="1" dirty="0" err="1" smtClean="0"/>
              <a:t>choose</a:t>
            </a:r>
            <a:r>
              <a:rPr lang="fr-CA" b="1" dirty="0" smtClean="0"/>
              <a:t>. You must </a:t>
            </a:r>
            <a:r>
              <a:rPr lang="fr-CA" b="1" dirty="0" err="1" smtClean="0"/>
              <a:t>include</a:t>
            </a:r>
            <a:r>
              <a:rPr lang="fr-CA" b="1" dirty="0"/>
              <a:t> </a:t>
            </a:r>
            <a:r>
              <a:rPr lang="fr-CA" b="1" dirty="0" smtClean="0"/>
              <a:t>on the </a:t>
            </a:r>
            <a:r>
              <a:rPr lang="fr-CA" b="1" dirty="0" err="1" smtClean="0"/>
              <a:t>list</a:t>
            </a:r>
            <a:r>
              <a:rPr lang="fr-CA" b="1" dirty="0" smtClean="0"/>
              <a:t>:</a:t>
            </a:r>
            <a:br>
              <a:rPr lang="fr-CA" b="1" dirty="0" smtClean="0"/>
            </a:br>
            <a:endParaRPr lang="fr-CA" b="1" dirty="0" smtClean="0"/>
          </a:p>
          <a:p>
            <a:r>
              <a:rPr lang="fr-CA" b="1" dirty="0" smtClean="0"/>
              <a:t>Type of </a:t>
            </a:r>
            <a:r>
              <a:rPr lang="fr-CA" b="1" dirty="0" err="1" smtClean="0"/>
              <a:t>Disaster</a:t>
            </a:r>
            <a:r>
              <a:rPr lang="fr-CA" b="1" dirty="0" smtClean="0"/>
              <a:t> / Country/ </a:t>
            </a:r>
            <a:r>
              <a:rPr lang="fr-CA" b="1" dirty="0" err="1" smtClean="0"/>
              <a:t>Year</a:t>
            </a:r>
            <a:endParaRPr lang="fr-CA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744" y="4190998"/>
            <a:ext cx="1947863" cy="218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280358"/>
            <a:ext cx="10018713" cy="1752599"/>
          </a:xfrm>
        </p:spPr>
        <p:txBody>
          <a:bodyPr/>
          <a:lstStyle/>
          <a:p>
            <a:r>
              <a:rPr lang="fr-CA" b="1" dirty="0" smtClean="0">
                <a:latin typeface="Agency FB" panose="020B0503020202020204" pitchFamily="34" charset="0"/>
              </a:rPr>
              <a:t>2. </a:t>
            </a:r>
            <a:r>
              <a:rPr lang="fr-CA" b="1" dirty="0" err="1" smtClean="0">
                <a:latin typeface="Agency FB" panose="020B0503020202020204" pitchFamily="34" charset="0"/>
              </a:rPr>
              <a:t>Inform</a:t>
            </a:r>
            <a:r>
              <a:rPr lang="fr-CA" b="1" dirty="0" smtClean="0">
                <a:latin typeface="Agency FB" panose="020B0503020202020204" pitchFamily="34" charset="0"/>
              </a:rPr>
              <a:t> the audience about the </a:t>
            </a:r>
            <a:r>
              <a:rPr lang="fr-CA" b="1" dirty="0" err="1" smtClean="0">
                <a:latin typeface="Agency FB" panose="020B0503020202020204" pitchFamily="34" charset="0"/>
              </a:rPr>
              <a:t>disaster</a:t>
            </a:r>
            <a:r>
              <a:rPr lang="fr-CA" b="1" dirty="0" smtClean="0">
                <a:latin typeface="Agency FB" panose="020B0503020202020204" pitchFamily="34" charset="0"/>
              </a:rPr>
              <a:t> </a:t>
            </a:r>
            <a:endParaRPr lang="fr-CA" b="1" dirty="0">
              <a:latin typeface="Agency FB" panose="020B0503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1" y="2032957"/>
            <a:ext cx="10707689" cy="415182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fr-CA" b="1" dirty="0" smtClean="0"/>
              <a:t>This information must </a:t>
            </a:r>
            <a:r>
              <a:rPr lang="fr-CA" b="1" dirty="0" err="1" smtClean="0"/>
              <a:t>include</a:t>
            </a:r>
            <a:r>
              <a:rPr lang="fr-CA" b="1" dirty="0" smtClean="0"/>
              <a:t>:</a:t>
            </a:r>
            <a:br>
              <a:rPr lang="fr-CA" b="1" dirty="0" smtClean="0"/>
            </a:br>
            <a:r>
              <a:rPr lang="fr-CA" b="1" dirty="0" smtClean="0"/>
              <a:t/>
            </a:r>
            <a:br>
              <a:rPr lang="fr-CA" b="1" dirty="0" smtClean="0"/>
            </a:br>
            <a:r>
              <a:rPr lang="fr-CA" b="1" dirty="0" smtClean="0"/>
              <a:t>a) Date of the </a:t>
            </a:r>
            <a:r>
              <a:rPr lang="fr-CA" b="1" dirty="0" err="1" smtClean="0"/>
              <a:t>disaster</a:t>
            </a:r>
            <a:r>
              <a:rPr lang="fr-CA" b="1" dirty="0" smtClean="0"/>
              <a:t> (</a:t>
            </a:r>
            <a:r>
              <a:rPr lang="fr-CA" b="1" dirty="0" err="1" smtClean="0"/>
              <a:t>month</a:t>
            </a:r>
            <a:r>
              <a:rPr lang="fr-CA" b="1" dirty="0" smtClean="0"/>
              <a:t>, date, </a:t>
            </a:r>
            <a:r>
              <a:rPr lang="fr-CA" b="1" dirty="0" err="1" smtClean="0"/>
              <a:t>year</a:t>
            </a:r>
            <a:r>
              <a:rPr lang="fr-CA" b="1" dirty="0" smtClean="0"/>
              <a:t>)</a:t>
            </a:r>
            <a:br>
              <a:rPr lang="fr-CA" b="1" dirty="0" smtClean="0"/>
            </a:br>
            <a:r>
              <a:rPr lang="fr-CA" b="1" dirty="0" smtClean="0"/>
              <a:t>b) </a:t>
            </a:r>
            <a:r>
              <a:rPr lang="fr-CA" b="1" dirty="0" err="1" smtClean="0"/>
              <a:t>Give</a:t>
            </a:r>
            <a:r>
              <a:rPr lang="fr-CA" b="1" dirty="0" smtClean="0"/>
              <a:t> a </a:t>
            </a:r>
            <a:r>
              <a:rPr lang="fr-CA" b="1" dirty="0" err="1" smtClean="0"/>
              <a:t>brief</a:t>
            </a:r>
            <a:r>
              <a:rPr lang="fr-CA" b="1" dirty="0" smtClean="0"/>
              <a:t> </a:t>
            </a:r>
            <a:r>
              <a:rPr lang="fr-CA" b="1" dirty="0" err="1" smtClean="0"/>
              <a:t>definition</a:t>
            </a:r>
            <a:r>
              <a:rPr lang="fr-CA" b="1" dirty="0" smtClean="0"/>
              <a:t> or </a:t>
            </a:r>
            <a:r>
              <a:rPr lang="fr-CA" b="1" dirty="0" err="1" smtClean="0"/>
              <a:t>explanation</a:t>
            </a:r>
            <a:r>
              <a:rPr lang="fr-CA" b="1" dirty="0" smtClean="0"/>
              <a:t> of the </a:t>
            </a:r>
            <a:r>
              <a:rPr lang="fr-CA" b="1" dirty="0" err="1" smtClean="0"/>
              <a:t>disaster</a:t>
            </a:r>
            <a:r>
              <a:rPr lang="fr-CA" b="1" dirty="0" smtClean="0"/>
              <a:t/>
            </a:r>
            <a:br>
              <a:rPr lang="fr-CA" b="1" dirty="0" smtClean="0"/>
            </a:br>
            <a:r>
              <a:rPr lang="fr-CA" b="1" dirty="0" smtClean="0"/>
              <a:t>c) Short information about the country and the </a:t>
            </a:r>
            <a:r>
              <a:rPr lang="fr-CA" b="1" dirty="0" err="1" smtClean="0"/>
              <a:t>map</a:t>
            </a:r>
            <a:r>
              <a:rPr lang="fr-CA" b="1" dirty="0" smtClean="0"/>
              <a:t/>
            </a:r>
            <a:br>
              <a:rPr lang="fr-CA" b="1" dirty="0" smtClean="0"/>
            </a:br>
            <a:r>
              <a:rPr lang="fr-CA" b="1" dirty="0" smtClean="0"/>
              <a:t>d) </a:t>
            </a:r>
            <a:r>
              <a:rPr lang="fr-CA" b="1" dirty="0" err="1" smtClean="0"/>
              <a:t>Statistics</a:t>
            </a:r>
            <a:r>
              <a:rPr lang="fr-CA" b="1" dirty="0" smtClean="0"/>
              <a:t> (How </a:t>
            </a:r>
            <a:r>
              <a:rPr lang="fr-CA" b="1" dirty="0" err="1" smtClean="0"/>
              <a:t>many</a:t>
            </a:r>
            <a:r>
              <a:rPr lang="fr-CA" b="1" dirty="0" smtClean="0"/>
              <a:t> people </a:t>
            </a:r>
            <a:r>
              <a:rPr lang="fr-CA" b="1" dirty="0" err="1" smtClean="0"/>
              <a:t>died</a:t>
            </a:r>
            <a:r>
              <a:rPr lang="fr-CA" b="1" dirty="0" smtClean="0"/>
              <a:t>? </a:t>
            </a:r>
            <a:r>
              <a:rPr lang="fr-CA" b="1" dirty="0" err="1" smtClean="0"/>
              <a:t>What</a:t>
            </a:r>
            <a:r>
              <a:rPr lang="fr-CA" b="1" dirty="0" smtClean="0"/>
              <a:t> </a:t>
            </a:r>
            <a:r>
              <a:rPr lang="fr-CA" b="1" dirty="0" err="1" smtClean="0"/>
              <a:t>kind</a:t>
            </a:r>
            <a:r>
              <a:rPr lang="fr-CA" b="1" dirty="0" smtClean="0"/>
              <a:t> of damage </a:t>
            </a:r>
            <a:r>
              <a:rPr lang="fr-CA" b="1" dirty="0" err="1" smtClean="0"/>
              <a:t>is</a:t>
            </a:r>
            <a:r>
              <a:rPr lang="fr-CA" b="1" dirty="0" smtClean="0"/>
              <a:t> </a:t>
            </a:r>
            <a:r>
              <a:rPr lang="fr-CA" b="1" dirty="0" err="1" smtClean="0"/>
              <a:t>present</a:t>
            </a:r>
            <a:r>
              <a:rPr lang="fr-CA" b="1" dirty="0" smtClean="0"/>
              <a:t>?)</a:t>
            </a:r>
            <a:br>
              <a:rPr lang="fr-CA" b="1" dirty="0" smtClean="0"/>
            </a:br>
            <a:r>
              <a:rPr lang="fr-CA" b="1" dirty="0" smtClean="0"/>
              <a:t>e) </a:t>
            </a:r>
            <a:r>
              <a:rPr lang="fr-CA" b="1" dirty="0" err="1" smtClean="0"/>
              <a:t>Include</a:t>
            </a:r>
            <a:r>
              <a:rPr lang="fr-CA" b="1" dirty="0" smtClean="0"/>
              <a:t> </a:t>
            </a:r>
            <a:r>
              <a:rPr lang="fr-CA" b="1" dirty="0" err="1" smtClean="0"/>
              <a:t>video</a:t>
            </a:r>
            <a:r>
              <a:rPr lang="fr-CA" b="1" dirty="0" smtClean="0"/>
              <a:t>, </a:t>
            </a:r>
            <a:r>
              <a:rPr lang="fr-CA" b="1" dirty="0" err="1" smtClean="0"/>
              <a:t>pictures</a:t>
            </a:r>
            <a:r>
              <a:rPr lang="fr-CA" b="1" dirty="0" smtClean="0"/>
              <a:t>, </a:t>
            </a:r>
            <a:r>
              <a:rPr lang="fr-CA" b="1" dirty="0" err="1" smtClean="0"/>
              <a:t>some</a:t>
            </a:r>
            <a:r>
              <a:rPr lang="fr-CA" b="1" dirty="0" smtClean="0"/>
              <a:t> </a:t>
            </a:r>
            <a:r>
              <a:rPr lang="fr-CA" b="1" dirty="0" err="1" smtClean="0"/>
              <a:t>creativity</a:t>
            </a:r>
            <a:r>
              <a:rPr lang="fr-CA" b="1" dirty="0" smtClean="0"/>
              <a:t/>
            </a:r>
            <a:br>
              <a:rPr lang="fr-CA" b="1" dirty="0" smtClean="0"/>
            </a:br>
            <a:r>
              <a:rPr lang="fr-CA" b="1" dirty="0" smtClean="0"/>
              <a:t>f) Talk to a </a:t>
            </a:r>
            <a:r>
              <a:rPr lang="fr-CA" b="1" dirty="0" err="1" smtClean="0"/>
              <a:t>witness</a:t>
            </a:r>
            <a:r>
              <a:rPr lang="fr-CA" b="1" dirty="0" smtClean="0"/>
              <a:t>/</a:t>
            </a:r>
            <a:r>
              <a:rPr lang="fr-CA" b="1" dirty="0" err="1" smtClean="0"/>
              <a:t>survivor</a:t>
            </a:r>
            <a:r>
              <a:rPr lang="fr-CA" b="1" dirty="0" smtClean="0"/>
              <a:t> (témoin/survivant) (</a:t>
            </a:r>
            <a:r>
              <a:rPr lang="fr-CA" b="1" dirty="0" err="1" smtClean="0"/>
              <a:t>See</a:t>
            </a:r>
            <a:r>
              <a:rPr lang="fr-CA" b="1" dirty="0" smtClean="0"/>
              <a:t> </a:t>
            </a:r>
            <a:r>
              <a:rPr lang="fr-CA" b="1" dirty="0" err="1" smtClean="0"/>
              <a:t>next</a:t>
            </a:r>
            <a:r>
              <a:rPr lang="fr-CA" b="1" dirty="0" smtClean="0"/>
              <a:t> slide for more info)</a:t>
            </a:r>
            <a:br>
              <a:rPr lang="fr-CA" b="1" dirty="0" smtClean="0"/>
            </a:br>
            <a:r>
              <a:rPr lang="fr-CA" b="1" dirty="0" smtClean="0"/>
              <a:t>g) Finish the report </a:t>
            </a:r>
            <a:r>
              <a:rPr lang="fr-CA" b="1" dirty="0" err="1" smtClean="0"/>
              <a:t>with</a:t>
            </a:r>
            <a:r>
              <a:rPr lang="fr-CA" b="1" dirty="0" smtClean="0"/>
              <a:t> solutions or </a:t>
            </a:r>
            <a:r>
              <a:rPr lang="fr-CA" b="1" dirty="0" err="1" smtClean="0"/>
              <a:t>prevention</a:t>
            </a:r>
            <a:r>
              <a:rPr lang="fr-CA" b="1" dirty="0" smtClean="0"/>
              <a:t> </a:t>
            </a:r>
            <a:r>
              <a:rPr lang="fr-CA" b="1" dirty="0" err="1" smtClean="0"/>
              <a:t>ideas</a:t>
            </a:r>
            <a:r>
              <a:rPr lang="fr-CA" b="1" dirty="0" smtClean="0"/>
              <a:t> </a:t>
            </a:r>
            <a:br>
              <a:rPr lang="fr-CA" b="1" dirty="0" smtClean="0"/>
            </a:br>
            <a:r>
              <a:rPr lang="fr-CA" b="1" dirty="0" smtClean="0"/>
              <a:t>    (</a:t>
            </a:r>
            <a:r>
              <a:rPr lang="fr-CA" b="1" dirty="0" err="1" smtClean="0"/>
              <a:t>see</a:t>
            </a:r>
            <a:r>
              <a:rPr lang="fr-CA" b="1" dirty="0" smtClean="0"/>
              <a:t> </a:t>
            </a:r>
            <a:r>
              <a:rPr lang="fr-CA" b="1" dirty="0" err="1" smtClean="0"/>
              <a:t>next</a:t>
            </a:r>
            <a:r>
              <a:rPr lang="fr-CA" b="1" dirty="0" smtClean="0"/>
              <a:t> slide for more info)</a:t>
            </a:r>
          </a:p>
        </p:txBody>
      </p:sp>
    </p:spTree>
    <p:extLst>
      <p:ext uri="{BB962C8B-B14F-4D97-AF65-F5344CB8AC3E}">
        <p14:creationId xmlns:p14="http://schemas.microsoft.com/office/powerpoint/2010/main" val="13253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Berlin Sans FB" panose="020E0602020502020306" pitchFamily="34" charset="0"/>
              </a:rPr>
              <a:t>3. Talk to a </a:t>
            </a:r>
            <a:r>
              <a:rPr lang="fr-CA" dirty="0" err="1" smtClean="0">
                <a:latin typeface="Berlin Sans FB" panose="020E0602020502020306" pitchFamily="34" charset="0"/>
              </a:rPr>
              <a:t>Witness</a:t>
            </a:r>
            <a:r>
              <a:rPr lang="fr-CA" dirty="0" smtClean="0">
                <a:latin typeface="Berlin Sans FB" panose="020E0602020502020306" pitchFamily="34" charset="0"/>
              </a:rPr>
              <a:t>/Survivor</a:t>
            </a:r>
            <a:endParaRPr lang="fr-CA" dirty="0">
              <a:latin typeface="Berlin Sans FB" panose="020E060202050202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1" y="2438399"/>
            <a:ext cx="10018713" cy="3124201"/>
          </a:xfrm>
        </p:spPr>
        <p:txBody>
          <a:bodyPr/>
          <a:lstStyle/>
          <a:p>
            <a:r>
              <a:rPr lang="fr-CA" b="1" dirty="0" smtClean="0"/>
              <a:t>Talk to a </a:t>
            </a:r>
            <a:r>
              <a:rPr lang="fr-CA" b="1" dirty="0" err="1" smtClean="0"/>
              <a:t>witness</a:t>
            </a:r>
            <a:r>
              <a:rPr lang="fr-CA" b="1" dirty="0" smtClean="0"/>
              <a:t>/</a:t>
            </a:r>
            <a:r>
              <a:rPr lang="fr-CA" b="1" dirty="0" err="1" smtClean="0"/>
              <a:t>survivor</a:t>
            </a:r>
            <a:r>
              <a:rPr lang="fr-CA" b="1" dirty="0" smtClean="0"/>
              <a:t> (témoin/survivant) about </a:t>
            </a:r>
            <a:r>
              <a:rPr lang="fr-CA" b="1" dirty="0" err="1" smtClean="0"/>
              <a:t>what</a:t>
            </a:r>
            <a:r>
              <a:rPr lang="fr-CA" b="1" dirty="0" smtClean="0"/>
              <a:t> </a:t>
            </a:r>
            <a:r>
              <a:rPr lang="fr-CA" b="1" dirty="0" err="1" smtClean="0"/>
              <a:t>happened</a:t>
            </a:r>
            <a:r>
              <a:rPr lang="fr-CA" b="1" dirty="0" smtClean="0"/>
              <a:t>. </a:t>
            </a:r>
          </a:p>
          <a:p>
            <a:r>
              <a:rPr lang="fr-CA" b="1" dirty="0" err="1" smtClean="0"/>
              <a:t>They</a:t>
            </a:r>
            <a:r>
              <a:rPr lang="fr-CA" b="1" dirty="0" smtClean="0"/>
              <a:t> </a:t>
            </a:r>
            <a:r>
              <a:rPr lang="fr-CA" b="1" dirty="0" err="1" smtClean="0"/>
              <a:t>could</a:t>
            </a:r>
            <a:r>
              <a:rPr lang="fr-CA" b="1" dirty="0" smtClean="0"/>
              <a:t> mention:</a:t>
            </a:r>
            <a:br>
              <a:rPr lang="fr-CA" b="1" dirty="0" smtClean="0"/>
            </a:br>
            <a:r>
              <a:rPr lang="fr-CA" b="1" dirty="0" smtClean="0"/>
              <a:t/>
            </a:r>
            <a:br>
              <a:rPr lang="fr-CA" b="1" dirty="0" smtClean="0"/>
            </a:br>
            <a:r>
              <a:rPr lang="fr-CA" b="1" dirty="0" err="1" smtClean="0"/>
              <a:t>What</a:t>
            </a:r>
            <a:r>
              <a:rPr lang="fr-CA" b="1" dirty="0" smtClean="0"/>
              <a:t> </a:t>
            </a:r>
            <a:r>
              <a:rPr lang="fr-CA" b="1" dirty="0" err="1" smtClean="0"/>
              <a:t>were</a:t>
            </a:r>
            <a:r>
              <a:rPr lang="fr-CA" b="1" dirty="0" smtClean="0"/>
              <a:t> </a:t>
            </a:r>
            <a:r>
              <a:rPr lang="fr-CA" b="1" dirty="0" err="1" smtClean="0"/>
              <a:t>they</a:t>
            </a:r>
            <a:r>
              <a:rPr lang="fr-CA" b="1" dirty="0" smtClean="0"/>
              <a:t> </a:t>
            </a:r>
            <a:r>
              <a:rPr lang="fr-CA" b="1" dirty="0" err="1" smtClean="0"/>
              <a:t>doing</a:t>
            </a:r>
            <a:r>
              <a:rPr lang="fr-CA" b="1" dirty="0" smtClean="0"/>
              <a:t>?</a:t>
            </a:r>
            <a:br>
              <a:rPr lang="fr-CA" b="1" dirty="0" smtClean="0"/>
            </a:br>
            <a:r>
              <a:rPr lang="fr-CA" b="1" dirty="0" smtClean="0"/>
              <a:t>How </a:t>
            </a:r>
            <a:r>
              <a:rPr lang="fr-CA" b="1" dirty="0" err="1" smtClean="0"/>
              <a:t>did</a:t>
            </a:r>
            <a:r>
              <a:rPr lang="fr-CA" b="1" dirty="0" smtClean="0"/>
              <a:t> </a:t>
            </a:r>
            <a:r>
              <a:rPr lang="fr-CA" b="1" dirty="0" err="1" smtClean="0"/>
              <a:t>they</a:t>
            </a:r>
            <a:r>
              <a:rPr lang="fr-CA" b="1" dirty="0" smtClean="0"/>
              <a:t> </a:t>
            </a:r>
            <a:r>
              <a:rPr lang="fr-CA" b="1" dirty="0" err="1" smtClean="0"/>
              <a:t>feel</a:t>
            </a:r>
            <a:r>
              <a:rPr lang="fr-CA" b="1" dirty="0" smtClean="0"/>
              <a:t>?</a:t>
            </a:r>
            <a:br>
              <a:rPr lang="fr-CA" b="1" dirty="0" smtClean="0"/>
            </a:br>
            <a:r>
              <a:rPr lang="fr-CA" b="1" dirty="0" err="1" smtClean="0"/>
              <a:t>What</a:t>
            </a:r>
            <a:r>
              <a:rPr lang="fr-CA" b="1" dirty="0" smtClean="0"/>
              <a:t> </a:t>
            </a:r>
            <a:r>
              <a:rPr lang="fr-CA" b="1" dirty="0" err="1" smtClean="0"/>
              <a:t>did</a:t>
            </a:r>
            <a:r>
              <a:rPr lang="fr-CA" b="1" dirty="0" smtClean="0"/>
              <a:t> </a:t>
            </a:r>
            <a:r>
              <a:rPr lang="fr-CA" b="1" dirty="0" err="1" smtClean="0"/>
              <a:t>they</a:t>
            </a:r>
            <a:r>
              <a:rPr lang="fr-CA" b="1" dirty="0" smtClean="0"/>
              <a:t> </a:t>
            </a:r>
            <a:r>
              <a:rPr lang="fr-CA" b="1" dirty="0" err="1" smtClean="0"/>
              <a:t>see</a:t>
            </a:r>
            <a:r>
              <a:rPr lang="fr-CA" b="1" dirty="0" smtClean="0"/>
              <a:t>?</a:t>
            </a:r>
            <a:endParaRPr lang="fr-CA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549" y="3762756"/>
            <a:ext cx="26574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TM03457496[[fn=Parallaxe]]</Template>
  <TotalTime>88</TotalTime>
  <Words>286</Words>
  <Application>Microsoft Office PowerPoint</Application>
  <PresentationFormat>Grand écran</PresentationFormat>
  <Paragraphs>45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Agency FB</vt:lpstr>
      <vt:lpstr>Arial</vt:lpstr>
      <vt:lpstr>Berlin Sans FB</vt:lpstr>
      <vt:lpstr>Corbel</vt:lpstr>
      <vt:lpstr>Parallaxe</vt:lpstr>
      <vt:lpstr>Natural Disaster News Report Project</vt:lpstr>
      <vt:lpstr>What is a Natural Disaster? (catastrophe naturelle)</vt:lpstr>
      <vt:lpstr>Présentation PowerPoint</vt:lpstr>
      <vt:lpstr>Présentation PowerPoint</vt:lpstr>
      <vt:lpstr>The News Report Project</vt:lpstr>
      <vt:lpstr>To Do List:</vt:lpstr>
      <vt:lpstr>1. Choose a Natural Disaster </vt:lpstr>
      <vt:lpstr>2. Inform the audience about the disaster </vt:lpstr>
      <vt:lpstr>3. Talk to a Witness/Survivor</vt:lpstr>
      <vt:lpstr>4. Provide solutions and prevention ideas</vt:lpstr>
      <vt:lpstr>How Can You Present Your News Report?</vt:lpstr>
      <vt:lpstr>Example</vt:lpstr>
      <vt:lpstr>When is it due?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Disaster Project</dc:title>
  <dc:creator>Ranalli David</dc:creator>
  <cp:lastModifiedBy>Ranalli David</cp:lastModifiedBy>
  <cp:revision>14</cp:revision>
  <dcterms:created xsi:type="dcterms:W3CDTF">2016-12-05T23:36:00Z</dcterms:created>
  <dcterms:modified xsi:type="dcterms:W3CDTF">2016-12-07T21:51:47Z</dcterms:modified>
</cp:coreProperties>
</file>