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520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88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996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973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282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702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097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8982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695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687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363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498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211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201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978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03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854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23E661-023F-4534-8A7C-BE8F55D5178B}" type="datetimeFigureOut">
              <a:rPr lang="fr-CA" smtClean="0"/>
              <a:t>2016-10-05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4CAC-9BB5-45CD-8E07-7BF9D0EAB7C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9339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PROTEST SPEECH		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BRANDED C2</a:t>
            </a:r>
            <a:endParaRPr lang="fr-CA" dirty="0"/>
          </a:p>
        </p:txBody>
      </p:sp>
      <p:sp>
        <p:nvSpPr>
          <p:cNvPr id="4" name="Interdiction 3"/>
          <p:cNvSpPr/>
          <p:nvPr/>
        </p:nvSpPr>
        <p:spPr>
          <a:xfrm>
            <a:off x="3872542" y="1381306"/>
            <a:ext cx="1902125" cy="179860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5560" y="692696"/>
            <a:ext cx="7053542" cy="888050"/>
          </a:xfrm>
        </p:spPr>
        <p:txBody>
          <a:bodyPr/>
          <a:lstStyle/>
          <a:p>
            <a:pPr algn="ctr"/>
            <a:r>
              <a:rPr lang="fr-CA" b="1" dirty="0" smtClean="0"/>
              <a:t>YOUR TASK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Based on reading the novel </a:t>
            </a:r>
            <a:r>
              <a:rPr lang="en-CA" dirty="0"/>
              <a:t>“Branded”, </a:t>
            </a:r>
            <a:r>
              <a:rPr lang="en-CA" dirty="0"/>
              <a:t>imagine you are Ian and you decided to write a speech to talk to everyone </a:t>
            </a:r>
            <a:r>
              <a:rPr lang="en-CA" dirty="0"/>
              <a:t>at the school assembly about </a:t>
            </a:r>
            <a:r>
              <a:rPr lang="en-CA" dirty="0"/>
              <a:t>why it is a bad idea </a:t>
            </a:r>
            <a:r>
              <a:rPr lang="en-CA" dirty="0"/>
              <a:t>to </a:t>
            </a:r>
            <a:r>
              <a:rPr lang="en-CA" dirty="0"/>
              <a:t>buy uniforms at his school. 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3" y="3861049"/>
            <a:ext cx="3363010" cy="25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8786" y="452718"/>
            <a:ext cx="7053542" cy="1032066"/>
          </a:xfrm>
        </p:spPr>
        <p:txBody>
          <a:bodyPr/>
          <a:lstStyle/>
          <a:p>
            <a:pPr algn="ctr"/>
            <a:r>
              <a:rPr lang="fr-CA" b="1" dirty="0" smtClean="0"/>
              <a:t>THE CRITERIA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8787" y="1412776"/>
            <a:ext cx="6823517" cy="504056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/>
              <a:t>You must write your text in 150 – 200 words</a:t>
            </a:r>
            <a:r>
              <a:rPr lang="en-US" sz="1800" b="1" dirty="0"/>
              <a:t>.</a:t>
            </a:r>
            <a:br>
              <a:rPr lang="en-US" sz="1800" b="1" dirty="0"/>
            </a:br>
            <a:endParaRPr lang="en-US" sz="1800" b="1" dirty="0"/>
          </a:p>
          <a:p>
            <a:r>
              <a:rPr lang="en-US" sz="1800" b="1" dirty="0"/>
              <a:t>Your audience (who you are writing to) must be clear</a:t>
            </a:r>
            <a:r>
              <a:rPr lang="en-US" sz="1800" b="1" dirty="0"/>
              <a:t>. </a:t>
            </a:r>
            <a:br>
              <a:rPr lang="en-US" sz="1800" b="1" dirty="0"/>
            </a:br>
            <a:r>
              <a:rPr lang="en-US" sz="1800" b="1" dirty="0"/>
              <a:t>Who are you writing to? Who do you want to hear your message?</a:t>
            </a:r>
            <a:br>
              <a:rPr lang="en-US" sz="1800" b="1" dirty="0"/>
            </a:br>
            <a:endParaRPr lang="en-US" sz="1800" b="1" dirty="0"/>
          </a:p>
          <a:p>
            <a:r>
              <a:rPr lang="en-US" sz="1800" b="1" dirty="0"/>
              <a:t>Your </a:t>
            </a:r>
            <a:r>
              <a:rPr lang="en-US" sz="1800" b="1" dirty="0"/>
              <a:t>opinion as Ian </a:t>
            </a:r>
            <a:r>
              <a:rPr lang="en-US" sz="1800" b="1" dirty="0"/>
              <a:t>must be present</a:t>
            </a:r>
            <a:r>
              <a:rPr lang="en-US" sz="1800" b="1" dirty="0"/>
              <a:t>. So you must write in the first person singular or the third person singular.</a:t>
            </a:r>
            <a:br>
              <a:rPr lang="en-US" sz="1800" b="1" dirty="0"/>
            </a:br>
            <a:endParaRPr lang="en-US" sz="1800" b="1" dirty="0"/>
          </a:p>
          <a:p>
            <a:r>
              <a:rPr lang="en-US" sz="1800" b="1" dirty="0"/>
              <a:t>It must be written in the simple present and simple past </a:t>
            </a:r>
            <a:r>
              <a:rPr lang="en-US" sz="1800" b="1" dirty="0"/>
              <a:t>tense</a:t>
            </a:r>
            <a:r>
              <a:rPr lang="en-US" sz="1800" b="1" dirty="0"/>
              <a:t> </a:t>
            </a:r>
            <a:r>
              <a:rPr lang="en-US" sz="1800" b="1" dirty="0"/>
              <a:t>depending on what information you are trying to give.</a:t>
            </a:r>
            <a:br>
              <a:rPr lang="en-US" sz="1800" b="1" dirty="0"/>
            </a:br>
            <a:endParaRPr lang="en-US" sz="1800" b="1" dirty="0"/>
          </a:p>
          <a:p>
            <a:r>
              <a:rPr lang="en-US" sz="1800" b="1" dirty="0"/>
              <a:t>It </a:t>
            </a:r>
            <a:r>
              <a:rPr lang="en-US" sz="1800" b="1" dirty="0"/>
              <a:t>must include ideas </a:t>
            </a:r>
            <a:r>
              <a:rPr lang="en-US" sz="1800" b="1" u="sng" dirty="0"/>
              <a:t>taken from </a:t>
            </a:r>
            <a:r>
              <a:rPr lang="en-US" sz="1800" b="1" u="sng" dirty="0"/>
              <a:t>Branded</a:t>
            </a:r>
            <a:r>
              <a:rPr lang="en-US" sz="1800" b="1" dirty="0"/>
              <a:t> </a:t>
            </a:r>
            <a:r>
              <a:rPr lang="en-US" sz="1800" b="1" dirty="0"/>
              <a:t>to </a:t>
            </a:r>
            <a:r>
              <a:rPr lang="en-US" sz="1800" b="1" i="1" dirty="0"/>
              <a:t>prove</a:t>
            </a:r>
            <a:r>
              <a:rPr lang="en-US" sz="1800" b="1" dirty="0"/>
              <a:t> to your </a:t>
            </a:r>
            <a:r>
              <a:rPr lang="en-US" sz="1800" b="1" dirty="0"/>
              <a:t>audience </a:t>
            </a:r>
            <a:r>
              <a:rPr lang="en-US" sz="1800" b="1" i="1" dirty="0"/>
              <a:t>why they should not buy or wear school uniforms</a:t>
            </a:r>
            <a:r>
              <a:rPr lang="en-US" sz="1800" b="1" dirty="0"/>
              <a:t>.</a:t>
            </a:r>
            <a:br>
              <a:rPr lang="en-US" sz="1800" b="1" dirty="0"/>
            </a:br>
            <a:endParaRPr lang="en-US" sz="1800" b="1" dirty="0"/>
          </a:p>
          <a:p>
            <a:r>
              <a:rPr lang="en-US" sz="1800" b="1" dirty="0"/>
              <a:t>L</a:t>
            </a:r>
            <a:r>
              <a:rPr lang="en-US" sz="1800" b="1" dirty="0"/>
              <a:t>ook at the chapters that explain why it is not a good idea to wear uniforms or any chapters that explain how Ian discovered that there was a problem with the uniforms.</a:t>
            </a:r>
            <a:endParaRPr lang="en-US" sz="1800" b="1" dirty="0"/>
          </a:p>
          <a:p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9062126" y="2636913"/>
            <a:ext cx="1426362" cy="1338787"/>
          </a:xfrm>
          <a:prstGeom prst="wedgeRectCallout">
            <a:avLst>
              <a:gd name="adj1" fmla="val -74271"/>
              <a:gd name="adj2" fmla="val 96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8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OUTLINE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8585" y="1628801"/>
            <a:ext cx="8191871" cy="3418217"/>
          </a:xfrm>
        </p:spPr>
        <p:txBody>
          <a:bodyPr>
            <a:noAutofit/>
          </a:bodyPr>
          <a:lstStyle/>
          <a:p>
            <a:r>
              <a:rPr lang="fr-CA" b="1" dirty="0"/>
              <a:t>AUDIENCE SALUTATION</a:t>
            </a:r>
            <a:br>
              <a:rPr lang="fr-CA" b="1" dirty="0"/>
            </a:br>
            <a:endParaRPr lang="fr-CA" b="1" dirty="0"/>
          </a:p>
          <a:p>
            <a:r>
              <a:rPr lang="fr-CA" b="1" dirty="0"/>
              <a:t>PROBLEM: MUST BE WRITTEN IN THE PAST</a:t>
            </a:r>
            <a:br>
              <a:rPr lang="fr-CA" b="1" dirty="0"/>
            </a:br>
            <a:r>
              <a:rPr lang="fr-CA" b="1" dirty="0"/>
              <a:t>(HOW DID YOU FIND OUT THAT SOMETHING WAS WRONG WITH THE UNIFORMS?)</a:t>
            </a:r>
            <a:br>
              <a:rPr lang="fr-CA" b="1" dirty="0"/>
            </a:br>
            <a:endParaRPr lang="fr-CA" b="1" dirty="0"/>
          </a:p>
          <a:p>
            <a:r>
              <a:rPr lang="fr-CA" b="1" dirty="0"/>
              <a:t>ARGUMENTS: MUST BE WRITTEN IN THE PRESENT</a:t>
            </a:r>
            <a:br>
              <a:rPr lang="fr-CA" b="1" dirty="0"/>
            </a:br>
            <a:r>
              <a:rPr lang="fr-CA" b="1" dirty="0"/>
              <a:t>(WHY SHOULD STUDENTS NOT WEAR UNIFORMS? WHAT ARE YOUR REASONS? REMEMBER THESE IDEAS OR ARGUMENTS ARE TAKEN FROM THE NOVEL)</a:t>
            </a:r>
            <a:br>
              <a:rPr lang="fr-CA" b="1" dirty="0"/>
            </a:br>
            <a:endParaRPr lang="fr-CA" b="1" dirty="0"/>
          </a:p>
          <a:p>
            <a:r>
              <a:rPr lang="fr-CA" b="1" dirty="0"/>
              <a:t>TAKE-ACTION SENTENCE TO URGE THE AUDIENCE</a:t>
            </a:r>
            <a:br>
              <a:rPr lang="fr-CA" b="1" dirty="0"/>
            </a:br>
            <a:endParaRPr lang="fr-CA" b="1" dirty="0"/>
          </a:p>
          <a:p>
            <a:r>
              <a:rPr lang="fr-CA" b="1" dirty="0"/>
              <a:t>SIGNED NAME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9233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TITLE: </a:t>
            </a:r>
            <a:r>
              <a:rPr lang="en-US" dirty="0">
                <a:solidFill>
                  <a:schemeClr val="bg1"/>
                </a:solidFill>
              </a:rPr>
              <a:t>Why </a:t>
            </a:r>
            <a:r>
              <a:rPr lang="en-US" dirty="0">
                <a:solidFill>
                  <a:schemeClr val="bg1"/>
                </a:solidFill>
              </a:rPr>
              <a:t>We Should Not Support </a:t>
            </a:r>
            <a:r>
              <a:rPr lang="en-US" dirty="0" err="1">
                <a:solidFill>
                  <a:schemeClr val="bg1"/>
                </a:solidFill>
              </a:rPr>
              <a:t>Marineland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AUDIENCE SALUTATION: </a:t>
            </a:r>
            <a:r>
              <a:rPr lang="en-US" dirty="0">
                <a:solidFill>
                  <a:schemeClr val="bg1"/>
                </a:solidFill>
              </a:rPr>
              <a:t>Greetings </a:t>
            </a:r>
            <a:r>
              <a:rPr lang="en-US" dirty="0">
                <a:solidFill>
                  <a:schemeClr val="bg1"/>
                </a:solidFill>
              </a:rPr>
              <a:t>customers of </a:t>
            </a:r>
            <a:r>
              <a:rPr lang="en-US" dirty="0" err="1">
                <a:solidFill>
                  <a:schemeClr val="bg1"/>
                </a:solidFill>
              </a:rPr>
              <a:t>Marineland</a:t>
            </a:r>
            <a:r>
              <a:rPr lang="en-US" dirty="0">
                <a:solidFill>
                  <a:schemeClr val="bg1"/>
                </a:solidFill>
              </a:rPr>
              <a:t>,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220000"/>
              </a:lnSpc>
            </a:pPr>
            <a:r>
              <a:rPr lang="en-US" b="1" dirty="0">
                <a:solidFill>
                  <a:schemeClr val="bg1"/>
                </a:solidFill>
              </a:rPr>
              <a:t>DISCOVERY OF PROBLEM (PAST)</a:t>
            </a:r>
            <a:r>
              <a:rPr lang="en-US" dirty="0">
                <a:solidFill>
                  <a:schemeClr val="bg1"/>
                </a:solidFill>
              </a:rPr>
              <a:t>: Last week, I </a:t>
            </a:r>
            <a:r>
              <a:rPr lang="en-US" b="1" dirty="0">
                <a:solidFill>
                  <a:schemeClr val="bg1"/>
                </a:solidFill>
              </a:rPr>
              <a:t>watched</a:t>
            </a:r>
            <a:r>
              <a:rPr lang="en-US" dirty="0">
                <a:solidFill>
                  <a:schemeClr val="bg1"/>
                </a:solidFill>
              </a:rPr>
              <a:t> a documentary </a:t>
            </a:r>
            <a:r>
              <a:rPr lang="en-US" b="1" dirty="0">
                <a:solidFill>
                  <a:schemeClr val="bg1"/>
                </a:solidFill>
              </a:rPr>
              <a:t>called</a:t>
            </a:r>
            <a:r>
              <a:rPr lang="en-US" dirty="0">
                <a:solidFill>
                  <a:schemeClr val="bg1"/>
                </a:solidFill>
              </a:rPr>
              <a:t> “Black Fish” and </a:t>
            </a:r>
            <a:r>
              <a:rPr lang="en-US" b="1" dirty="0">
                <a:solidFill>
                  <a:schemeClr val="bg1"/>
                </a:solidFill>
              </a:rPr>
              <a:t>learned</a:t>
            </a:r>
            <a:r>
              <a:rPr lang="en-US" dirty="0">
                <a:solidFill>
                  <a:schemeClr val="bg1"/>
                </a:solidFill>
              </a:rPr>
              <a:t> about how the killer whales live in captivity. I </a:t>
            </a:r>
            <a:r>
              <a:rPr lang="en-US" b="1" dirty="0">
                <a:solidFill>
                  <a:schemeClr val="bg1"/>
                </a:solidFill>
              </a:rPr>
              <a:t>was</a:t>
            </a:r>
            <a:r>
              <a:rPr lang="en-US" dirty="0">
                <a:solidFill>
                  <a:schemeClr val="bg1"/>
                </a:solidFill>
              </a:rPr>
              <a:t> very </a:t>
            </a:r>
            <a:r>
              <a:rPr lang="en-US" b="1" dirty="0">
                <a:solidFill>
                  <a:schemeClr val="bg1"/>
                </a:solidFill>
              </a:rPr>
              <a:t>shocked</a:t>
            </a:r>
            <a:r>
              <a:rPr lang="en-US" dirty="0">
                <a:solidFill>
                  <a:schemeClr val="bg1"/>
                </a:solidFill>
              </a:rPr>
              <a:t> to hear about this. I never </a:t>
            </a:r>
            <a:r>
              <a:rPr lang="en-US" b="1" dirty="0">
                <a:solidFill>
                  <a:schemeClr val="bg1"/>
                </a:solidFill>
              </a:rPr>
              <a:t>knew</a:t>
            </a:r>
            <a:r>
              <a:rPr lang="en-US" dirty="0">
                <a:solidFill>
                  <a:schemeClr val="bg1"/>
                </a:solidFill>
              </a:rPr>
              <a:t> that they </a:t>
            </a:r>
            <a:r>
              <a:rPr lang="en-US" b="1" dirty="0">
                <a:solidFill>
                  <a:schemeClr val="bg1"/>
                </a:solidFill>
              </a:rPr>
              <a:t>were mistreated</a:t>
            </a:r>
            <a:r>
              <a:rPr lang="en-US" dirty="0">
                <a:solidFill>
                  <a:schemeClr val="bg1"/>
                </a:solidFill>
              </a:rPr>
              <a:t>. I </a:t>
            </a:r>
            <a:r>
              <a:rPr lang="en-US" b="1" dirty="0">
                <a:solidFill>
                  <a:schemeClr val="bg1"/>
                </a:solidFill>
              </a:rPr>
              <a:t>felt</a:t>
            </a:r>
            <a:r>
              <a:rPr lang="en-US" dirty="0">
                <a:solidFill>
                  <a:schemeClr val="bg1"/>
                </a:solidFill>
              </a:rPr>
              <a:t> very bad for them. I </a:t>
            </a:r>
            <a:r>
              <a:rPr lang="en-US" b="1" dirty="0">
                <a:solidFill>
                  <a:schemeClr val="bg1"/>
                </a:solidFill>
              </a:rPr>
              <a:t>decided</a:t>
            </a:r>
            <a:r>
              <a:rPr lang="en-US" dirty="0">
                <a:solidFill>
                  <a:schemeClr val="bg1"/>
                </a:solidFill>
              </a:rPr>
              <a:t> to explain why it is a BAD idea to support theme parks like </a:t>
            </a:r>
            <a:r>
              <a:rPr lang="en-US" dirty="0" err="1">
                <a:solidFill>
                  <a:schemeClr val="bg1"/>
                </a:solidFill>
              </a:rPr>
              <a:t>Marineland</a:t>
            </a:r>
            <a:r>
              <a:rPr lang="en-US" dirty="0">
                <a:solidFill>
                  <a:schemeClr val="bg1"/>
                </a:solidFill>
              </a:rPr>
              <a:t>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220000"/>
              </a:lnSpc>
            </a:pPr>
            <a:r>
              <a:rPr lang="en-US" b="1" dirty="0">
                <a:solidFill>
                  <a:schemeClr val="bg1"/>
                </a:solidFill>
              </a:rPr>
              <a:t>ARGUMENTS AND IDEAS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CA" dirty="0">
                <a:solidFill>
                  <a:schemeClr val="bg1"/>
                </a:solidFill>
              </a:rPr>
              <a:t>Similar </a:t>
            </a:r>
            <a:r>
              <a:rPr lang="en-CA" dirty="0">
                <a:solidFill>
                  <a:schemeClr val="bg1"/>
                </a:solidFill>
              </a:rPr>
              <a:t>places like </a:t>
            </a:r>
            <a:r>
              <a:rPr lang="en-CA" dirty="0" err="1">
                <a:solidFill>
                  <a:schemeClr val="bg1"/>
                </a:solidFill>
              </a:rPr>
              <a:t>Marineland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b="1" dirty="0">
                <a:solidFill>
                  <a:schemeClr val="bg1"/>
                </a:solidFill>
              </a:rPr>
              <a:t>hold</a:t>
            </a:r>
            <a:r>
              <a:rPr lang="en-CA" dirty="0">
                <a:solidFill>
                  <a:schemeClr val="bg1"/>
                </a:solidFill>
              </a:rPr>
              <a:t> 56 orcas (killer whales) in captivity. Every day, orcas are </a:t>
            </a:r>
            <a:r>
              <a:rPr lang="en-CA" b="1" dirty="0">
                <a:solidFill>
                  <a:schemeClr val="bg1"/>
                </a:solidFill>
              </a:rPr>
              <a:t>laughed</a:t>
            </a:r>
            <a:r>
              <a:rPr lang="en-CA" dirty="0">
                <a:solidFill>
                  <a:schemeClr val="bg1"/>
                </a:solidFill>
              </a:rPr>
              <a:t> at, </a:t>
            </a:r>
            <a:r>
              <a:rPr lang="en-CA" b="1" dirty="0">
                <a:solidFill>
                  <a:schemeClr val="bg1"/>
                </a:solidFill>
              </a:rPr>
              <a:t>pointed</a:t>
            </a:r>
            <a:r>
              <a:rPr lang="en-CA" dirty="0">
                <a:solidFill>
                  <a:schemeClr val="bg1"/>
                </a:solidFill>
              </a:rPr>
              <a:t> to and even </a:t>
            </a:r>
            <a:r>
              <a:rPr lang="en-CA" b="1" dirty="0">
                <a:solidFill>
                  <a:schemeClr val="bg1"/>
                </a:solidFill>
              </a:rPr>
              <a:t>tortured</a:t>
            </a:r>
            <a:r>
              <a:rPr lang="en-CA" dirty="0">
                <a:solidFill>
                  <a:schemeClr val="bg1"/>
                </a:solidFill>
              </a:rPr>
              <a:t> to perform shows. Customers </a:t>
            </a:r>
            <a:r>
              <a:rPr lang="en-CA" b="1" dirty="0">
                <a:solidFill>
                  <a:schemeClr val="bg1"/>
                </a:solidFill>
              </a:rPr>
              <a:t>pay</a:t>
            </a:r>
            <a:r>
              <a:rPr lang="en-CA" dirty="0">
                <a:solidFill>
                  <a:schemeClr val="bg1"/>
                </a:solidFill>
              </a:rPr>
              <a:t> a lot of money to see these different animals but they do not </a:t>
            </a:r>
            <a:r>
              <a:rPr lang="en-CA" b="1" dirty="0">
                <a:solidFill>
                  <a:schemeClr val="bg1"/>
                </a:solidFill>
              </a:rPr>
              <a:t>know</a:t>
            </a:r>
            <a:r>
              <a:rPr lang="en-CA" dirty="0">
                <a:solidFill>
                  <a:schemeClr val="bg1"/>
                </a:solidFill>
              </a:rPr>
              <a:t> what kind of mistreatment the animals </a:t>
            </a:r>
            <a:r>
              <a:rPr lang="en-CA" b="1" dirty="0">
                <a:solidFill>
                  <a:schemeClr val="bg1"/>
                </a:solidFill>
              </a:rPr>
              <a:t>go</a:t>
            </a:r>
            <a:r>
              <a:rPr lang="en-CA" dirty="0">
                <a:solidFill>
                  <a:schemeClr val="bg1"/>
                </a:solidFill>
              </a:rPr>
              <a:t> through. I </a:t>
            </a:r>
            <a:r>
              <a:rPr lang="en-CA" b="1" dirty="0">
                <a:solidFill>
                  <a:schemeClr val="bg1"/>
                </a:solidFill>
              </a:rPr>
              <a:t>believe</a:t>
            </a:r>
            <a:r>
              <a:rPr lang="en-CA" dirty="0">
                <a:solidFill>
                  <a:schemeClr val="bg1"/>
                </a:solidFill>
              </a:rPr>
              <a:t> we </a:t>
            </a:r>
            <a:r>
              <a:rPr lang="en-CA" b="1" dirty="0">
                <a:solidFill>
                  <a:schemeClr val="bg1"/>
                </a:solidFill>
              </a:rPr>
              <a:t>need</a:t>
            </a:r>
            <a:r>
              <a:rPr lang="en-CA" dirty="0">
                <a:solidFill>
                  <a:schemeClr val="bg1"/>
                </a:solidFill>
              </a:rPr>
              <a:t> to do more research and </a:t>
            </a:r>
            <a:r>
              <a:rPr lang="en-CA" b="1" dirty="0">
                <a:solidFill>
                  <a:schemeClr val="bg1"/>
                </a:solidFill>
              </a:rPr>
              <a:t>tell</a:t>
            </a:r>
            <a:r>
              <a:rPr lang="en-CA" dirty="0">
                <a:solidFill>
                  <a:schemeClr val="bg1"/>
                </a:solidFill>
              </a:rPr>
              <a:t> the world that they should not </a:t>
            </a:r>
            <a:r>
              <a:rPr lang="en-CA" b="1" dirty="0">
                <a:solidFill>
                  <a:schemeClr val="bg1"/>
                </a:solidFill>
              </a:rPr>
              <a:t>support</a:t>
            </a:r>
            <a:r>
              <a:rPr lang="en-CA" dirty="0">
                <a:solidFill>
                  <a:schemeClr val="bg1"/>
                </a:solidFill>
              </a:rPr>
              <a:t> places like </a:t>
            </a:r>
            <a:r>
              <a:rPr lang="en-CA" dirty="0" err="1">
                <a:solidFill>
                  <a:schemeClr val="bg1"/>
                </a:solidFill>
              </a:rPr>
              <a:t>Marineland</a:t>
            </a:r>
            <a:r>
              <a:rPr lang="en-CA" dirty="0">
                <a:solidFill>
                  <a:schemeClr val="bg1"/>
                </a:solidFill>
              </a:rPr>
              <a:t>. By paying tickets to go to </a:t>
            </a:r>
            <a:r>
              <a:rPr lang="en-CA" dirty="0" err="1">
                <a:solidFill>
                  <a:schemeClr val="bg1"/>
                </a:solidFill>
              </a:rPr>
              <a:t>Marineland</a:t>
            </a:r>
            <a:r>
              <a:rPr lang="en-CA" dirty="0">
                <a:solidFill>
                  <a:schemeClr val="bg1"/>
                </a:solidFill>
              </a:rPr>
              <a:t>, they are supporting the sad life these animals have to go through. </a:t>
            </a:r>
            <a:r>
              <a:rPr lang="en-CA" dirty="0">
                <a:solidFill>
                  <a:schemeClr val="bg1"/>
                </a:solidFill>
              </a:rPr>
              <a:t/>
            </a:r>
            <a:br>
              <a:rPr lang="en-CA" dirty="0">
                <a:solidFill>
                  <a:schemeClr val="bg1"/>
                </a:solidFill>
              </a:rPr>
            </a:br>
            <a:endParaRPr lang="en-CA" dirty="0">
              <a:solidFill>
                <a:schemeClr val="bg1"/>
              </a:solidFill>
            </a:endParaRPr>
          </a:p>
          <a:p>
            <a:pPr>
              <a:lnSpc>
                <a:spcPct val="220000"/>
              </a:lnSpc>
            </a:pPr>
            <a:r>
              <a:rPr lang="en-CA" b="1" dirty="0">
                <a:solidFill>
                  <a:schemeClr val="bg1"/>
                </a:solidFill>
              </a:rPr>
              <a:t>TAKE ACTION</a:t>
            </a:r>
            <a:r>
              <a:rPr lang="en-CA" dirty="0">
                <a:solidFill>
                  <a:schemeClr val="bg1"/>
                </a:solidFill>
              </a:rPr>
              <a:t>: Thank </a:t>
            </a:r>
            <a:r>
              <a:rPr lang="en-CA" dirty="0">
                <a:solidFill>
                  <a:schemeClr val="bg1"/>
                </a:solidFill>
              </a:rPr>
              <a:t>you and please </a:t>
            </a:r>
            <a:r>
              <a:rPr lang="en-CA" b="1" dirty="0">
                <a:solidFill>
                  <a:schemeClr val="bg1"/>
                </a:solidFill>
              </a:rPr>
              <a:t>reconsider</a:t>
            </a:r>
            <a:r>
              <a:rPr lang="en-CA" dirty="0">
                <a:solidFill>
                  <a:schemeClr val="bg1"/>
                </a:solidFill>
              </a:rPr>
              <a:t> paying money to see animals in captivity.</a:t>
            </a:r>
            <a:endParaRPr lang="fr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YOUR NAME: </a:t>
            </a:r>
            <a:r>
              <a:rPr lang="en-US" dirty="0">
                <a:solidFill>
                  <a:schemeClr val="bg1"/>
                </a:solidFill>
              </a:rPr>
              <a:t>Mr. Bal Hen</a:t>
            </a:r>
            <a:endParaRPr lang="en-US" dirty="0">
              <a:solidFill>
                <a:schemeClr val="bg1"/>
              </a:solidFill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775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1524001" y="1"/>
          <a:ext cx="9144001" cy="687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559"/>
                <a:gridCol w="1449559"/>
                <a:gridCol w="1452632"/>
                <a:gridCol w="1451609"/>
                <a:gridCol w="1452632"/>
                <a:gridCol w="1888010"/>
              </a:tblGrid>
              <a:tr h="30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Criteria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5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4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3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2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</a:tr>
              <a:tr h="845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Audience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Audience is clear.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Audience is present.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Audience is somewhat clear.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Audience is not clear.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Audience is not present.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</a:tr>
              <a:tr h="2248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Discovery of Problem (Past)</a:t>
                      </a:r>
                      <a:br>
                        <a:rPr lang="en-CA" sz="1400">
                          <a:effectLst/>
                        </a:rPr>
                      </a:b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Problem is well explained.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Verbs are well conjugated.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Problem is explained. 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Most verbs are well conjugated.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Problem is somewhat explained.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Some verbs are well conjugated. 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Problem is not clear. </a:t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en-CA" sz="1400" dirty="0">
                          <a:effectLst/>
                        </a:rPr>
                        <a:t/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en-CA" sz="1400" dirty="0">
                          <a:effectLst/>
                        </a:rPr>
                        <a:t/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en-CA" sz="1400" dirty="0">
                          <a:effectLst/>
                        </a:rPr>
                        <a:t>Few verbs are well conjugated.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Problem is not present.</a:t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en-CA" sz="1400" dirty="0">
                          <a:effectLst/>
                        </a:rPr>
                        <a:t/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en-CA" sz="1400" dirty="0">
                          <a:effectLst/>
                        </a:rPr>
                        <a:t>Many verbs are not well conjugated.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</a:tr>
              <a:tr h="2751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Arguments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Ideas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From Branded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Arguments and ideas are present and explained.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Verbs are well conjugated.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Arguments and ideas are present.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Most verbs are well conjugated.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Arguments and ideas are somewhat present.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Some verbs are well conjugated. 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Arguments and ideas are rarely present.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Few verbs are well conjugated.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Arguments and ideas are not present.</a:t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/>
                      </a:r>
                      <a:br>
                        <a:rPr lang="en-CA" sz="1400">
                          <a:effectLst/>
                        </a:rPr>
                      </a:br>
                      <a:r>
                        <a:rPr lang="en-CA" sz="1400">
                          <a:effectLst/>
                        </a:rPr>
                        <a:t>Many verbs are not well conjugated.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</a:tr>
              <a:tr h="711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/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fr-CA" sz="1400" dirty="0" err="1" smtClean="0">
                          <a:effectLst/>
                        </a:rPr>
                        <a:t>Language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Text rarely contains spelling errors.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Text contains a few spelling errors.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Text contains spelling errors.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Text contains serious spelling errors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Text is not understandable.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92" marR="502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6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876</TotalTime>
  <Words>187</Words>
  <Application>Microsoft Office PowerPoint</Application>
  <PresentationFormat>Grand écran</PresentationFormat>
  <Paragraphs>54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Ion</vt:lpstr>
      <vt:lpstr>PROTEST SPEECH  </vt:lpstr>
      <vt:lpstr>YOUR TASK</vt:lpstr>
      <vt:lpstr>THE CRITERIA</vt:lpstr>
      <vt:lpstr>OUTLINE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 SPEECH</dc:title>
  <dc:creator>Ranalli David</dc:creator>
  <cp:lastModifiedBy>Ranalli David</cp:lastModifiedBy>
  <cp:revision>10</cp:revision>
  <dcterms:created xsi:type="dcterms:W3CDTF">2016-08-29T20:58:01Z</dcterms:created>
  <dcterms:modified xsi:type="dcterms:W3CDTF">2016-10-05T18:38:18Z</dcterms:modified>
</cp:coreProperties>
</file>