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2D13305-01E5-4287-BEB4-FF2B884C14A8}" type="datetimeFigureOut">
              <a:rPr lang="fr-CA" smtClean="0"/>
              <a:t>2014-10-06</a:t>
            </a:fld>
            <a:endParaRPr lang="fr-CA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D45F0DC-0624-4CCB-A0CB-A9BFE6DE358F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D13305-01E5-4287-BEB4-FF2B884C14A8}" type="datetimeFigureOut">
              <a:rPr lang="fr-CA" smtClean="0"/>
              <a:t>2014-10-06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5F0DC-0624-4CCB-A0CB-A9BFE6DE358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2D13305-01E5-4287-BEB4-FF2B884C14A8}" type="datetimeFigureOut">
              <a:rPr lang="fr-CA" smtClean="0"/>
              <a:t>2014-10-06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45F0DC-0624-4CCB-A0CB-A9BFE6DE358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D13305-01E5-4287-BEB4-FF2B884C14A8}" type="datetimeFigureOut">
              <a:rPr lang="fr-CA" smtClean="0"/>
              <a:t>2014-10-06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5F0DC-0624-4CCB-A0CB-A9BFE6DE358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2D13305-01E5-4287-BEB4-FF2B884C14A8}" type="datetimeFigureOut">
              <a:rPr lang="fr-CA" smtClean="0"/>
              <a:t>2014-10-06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D45F0DC-0624-4CCB-A0CB-A9BFE6DE358F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D13305-01E5-4287-BEB4-FF2B884C14A8}" type="datetimeFigureOut">
              <a:rPr lang="fr-CA" smtClean="0"/>
              <a:t>2014-10-06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5F0DC-0624-4CCB-A0CB-A9BFE6DE358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D13305-01E5-4287-BEB4-FF2B884C14A8}" type="datetimeFigureOut">
              <a:rPr lang="fr-CA" smtClean="0"/>
              <a:t>2014-10-06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5F0DC-0624-4CCB-A0CB-A9BFE6DE358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D13305-01E5-4287-BEB4-FF2B884C14A8}" type="datetimeFigureOut">
              <a:rPr lang="fr-CA" smtClean="0"/>
              <a:t>2014-10-06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5F0DC-0624-4CCB-A0CB-A9BFE6DE358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2D13305-01E5-4287-BEB4-FF2B884C14A8}" type="datetimeFigureOut">
              <a:rPr lang="fr-CA" smtClean="0"/>
              <a:t>2014-10-06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5F0DC-0624-4CCB-A0CB-A9BFE6DE358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D13305-01E5-4287-BEB4-FF2B884C14A8}" type="datetimeFigureOut">
              <a:rPr lang="fr-CA" smtClean="0"/>
              <a:t>2014-10-06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5F0DC-0624-4CCB-A0CB-A9BFE6DE358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D13305-01E5-4287-BEB4-FF2B884C14A8}" type="datetimeFigureOut">
              <a:rPr lang="fr-CA" smtClean="0"/>
              <a:t>2014-10-06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45F0DC-0624-4CCB-A0CB-A9BFE6DE358F}" type="slidenum">
              <a:rPr lang="fr-CA" smtClean="0"/>
              <a:t>‹N°›</a:t>
            </a:fld>
            <a:endParaRPr lang="fr-CA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2D13305-01E5-4287-BEB4-FF2B884C14A8}" type="datetimeFigureOut">
              <a:rPr lang="fr-CA" smtClean="0"/>
              <a:t>2014-10-06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CA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D45F0DC-0624-4CCB-A0CB-A9BFE6DE358F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 smtClean="0">
                <a:solidFill>
                  <a:srgbClr val="FFFF00"/>
                </a:solidFill>
              </a:rPr>
              <a:t>Analyzing</a:t>
            </a:r>
            <a:r>
              <a:rPr lang="fr-CA" dirty="0" smtClean="0">
                <a:solidFill>
                  <a:srgbClr val="FFFF00"/>
                </a:solidFill>
              </a:rPr>
              <a:t> </a:t>
            </a:r>
            <a:r>
              <a:rPr lang="fr-CA" dirty="0" err="1" smtClean="0">
                <a:solidFill>
                  <a:srgbClr val="FFFF00"/>
                </a:solidFill>
              </a:rPr>
              <a:t>quotations</a:t>
            </a:r>
            <a:endParaRPr lang="fr-CA" dirty="0">
              <a:solidFill>
                <a:srgbClr val="FFFF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b="1" dirty="0" smtClean="0"/>
              <a:t>BRANDED</a:t>
            </a:r>
            <a:endParaRPr lang="fr-CA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323528" y="836712"/>
            <a:ext cx="1872208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CA" dirty="0" smtClean="0"/>
              <a:t>BRANDED TEST</a:t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35: </a:t>
            </a:r>
            <a:r>
              <a:rPr lang="fr-CA" dirty="0" err="1" smtClean="0"/>
              <a:t>October</a:t>
            </a:r>
            <a:r>
              <a:rPr lang="fr-CA" dirty="0" smtClean="0"/>
              <a:t> 15</a:t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79: </a:t>
            </a:r>
            <a:r>
              <a:rPr lang="fr-CA" dirty="0" err="1" smtClean="0"/>
              <a:t>October</a:t>
            </a:r>
            <a:r>
              <a:rPr lang="fr-CA" dirty="0" smtClean="0"/>
              <a:t> 14</a:t>
            </a:r>
            <a:br>
              <a:rPr lang="fr-CA" dirty="0" smtClean="0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6961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239000" cy="842352"/>
          </a:xfrm>
        </p:spPr>
        <p:txBody>
          <a:bodyPr/>
          <a:lstStyle/>
          <a:p>
            <a:pPr algn="ctr"/>
            <a:r>
              <a:rPr lang="fr-CA" dirty="0" smtClean="0"/>
              <a:t>WHAT IS A QUOTATION ?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84784"/>
            <a:ext cx="7992888" cy="48463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CA" dirty="0" smtClean="0"/>
          </a:p>
          <a:p>
            <a:pPr marL="0" indent="0">
              <a:buNone/>
            </a:pPr>
            <a:r>
              <a:rPr lang="en-US" b="1" dirty="0"/>
              <a:t>Quotations are used for a variety of reasons: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1) to highlight the meaning of an argument</a:t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2) to </a:t>
            </a:r>
            <a:r>
              <a:rPr lang="en-US" dirty="0"/>
              <a:t>provide direct information about the work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being </a:t>
            </a:r>
            <a:r>
              <a:rPr lang="en-US" dirty="0"/>
              <a:t>quoted </a:t>
            </a:r>
            <a:r>
              <a:rPr lang="en-US" dirty="0" smtClean="0"/>
              <a:t>(be it positive or negative)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3) to emphasize the description/observation of a </a:t>
            </a:r>
            <a:br>
              <a:rPr lang="en-US" dirty="0" smtClean="0"/>
            </a:br>
            <a:r>
              <a:rPr lang="en-US" dirty="0" smtClean="0"/>
              <a:t>    character or event</a:t>
            </a:r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5670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723900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3200" b="1" dirty="0" smtClean="0"/>
              <a:t>1. </a:t>
            </a:r>
            <a:r>
              <a:rPr lang="fr-CA" sz="3200" b="1" dirty="0" err="1" smtClean="0"/>
              <a:t>Who</a:t>
            </a:r>
            <a:r>
              <a:rPr lang="fr-CA" sz="3200" b="1" dirty="0" smtClean="0"/>
              <a:t> </a:t>
            </a:r>
            <a:r>
              <a:rPr lang="fr-CA" sz="3200" b="1" dirty="0" err="1" smtClean="0"/>
              <a:t>said</a:t>
            </a:r>
            <a:r>
              <a:rPr lang="fr-CA" sz="3200" b="1" dirty="0" smtClean="0"/>
              <a:t> </a:t>
            </a:r>
            <a:r>
              <a:rPr lang="fr-CA" sz="3200" b="1" dirty="0" err="1"/>
              <a:t>i</a:t>
            </a:r>
            <a:r>
              <a:rPr lang="fr-CA" sz="3200" b="1" dirty="0" err="1" smtClean="0"/>
              <a:t>t</a:t>
            </a:r>
            <a:r>
              <a:rPr lang="fr-CA" sz="3200" b="1" dirty="0" smtClean="0"/>
              <a:t> ?</a:t>
            </a:r>
            <a:br>
              <a:rPr lang="fr-CA" sz="3200" b="1" dirty="0" smtClean="0"/>
            </a:br>
            <a:r>
              <a:rPr lang="fr-CA" sz="3200" b="1" dirty="0" smtClean="0"/>
              <a:t/>
            </a:r>
            <a:br>
              <a:rPr lang="fr-CA" sz="3200" b="1" dirty="0" smtClean="0"/>
            </a:br>
            <a:r>
              <a:rPr lang="fr-CA" sz="3200" b="1" dirty="0" smtClean="0"/>
              <a:t>2. </a:t>
            </a:r>
            <a:r>
              <a:rPr lang="fr-CA" sz="3200" b="1" dirty="0" err="1" smtClean="0"/>
              <a:t>Who</a:t>
            </a:r>
            <a:r>
              <a:rPr lang="fr-CA" sz="3200" b="1" dirty="0" smtClean="0"/>
              <a:t> </a:t>
            </a:r>
            <a:r>
              <a:rPr lang="fr-CA" sz="3200" b="1" dirty="0" smtClean="0"/>
              <a:t>are </a:t>
            </a:r>
            <a:r>
              <a:rPr lang="fr-CA" sz="3200" b="1" dirty="0" err="1"/>
              <a:t>t</a:t>
            </a:r>
            <a:r>
              <a:rPr lang="fr-CA" sz="3200" b="1" dirty="0" err="1" smtClean="0"/>
              <a:t>hey</a:t>
            </a:r>
            <a:r>
              <a:rPr lang="fr-CA" sz="3200" b="1" dirty="0" smtClean="0"/>
              <a:t> </a:t>
            </a:r>
            <a:r>
              <a:rPr lang="fr-CA" sz="3200" b="1" dirty="0" err="1"/>
              <a:t>s</a:t>
            </a:r>
            <a:r>
              <a:rPr lang="fr-CA" sz="3200" b="1" dirty="0" err="1" smtClean="0"/>
              <a:t>peaking</a:t>
            </a:r>
            <a:r>
              <a:rPr lang="fr-CA" sz="3200" b="1" dirty="0" smtClean="0"/>
              <a:t> to ?</a:t>
            </a:r>
            <a:br>
              <a:rPr lang="fr-CA" sz="3200" b="1" dirty="0" smtClean="0"/>
            </a:br>
            <a:r>
              <a:rPr lang="fr-CA" sz="3200" b="1" dirty="0" smtClean="0"/>
              <a:t/>
            </a:r>
            <a:br>
              <a:rPr lang="fr-CA" sz="3200" b="1" dirty="0" smtClean="0"/>
            </a:br>
            <a:r>
              <a:rPr lang="fr-CA" sz="3200" b="1" dirty="0" smtClean="0"/>
              <a:t>3. </a:t>
            </a:r>
            <a:r>
              <a:rPr lang="fr-CA" sz="3200" b="1" dirty="0" err="1"/>
              <a:t>W</a:t>
            </a:r>
            <a:r>
              <a:rPr lang="fr-CA" sz="3200" b="1" dirty="0" err="1" smtClean="0"/>
              <a:t>hat</a:t>
            </a:r>
            <a:r>
              <a:rPr lang="fr-CA" sz="3200" b="1" dirty="0" smtClean="0"/>
              <a:t> </a:t>
            </a:r>
            <a:r>
              <a:rPr lang="fr-CA" sz="3200" b="1" dirty="0" smtClean="0"/>
              <a:t>do </a:t>
            </a:r>
            <a:r>
              <a:rPr lang="fr-CA" sz="3200" b="1" dirty="0" err="1" smtClean="0"/>
              <a:t>we</a:t>
            </a:r>
            <a:r>
              <a:rPr lang="fr-CA" sz="3200" b="1" dirty="0" smtClean="0"/>
              <a:t> </a:t>
            </a:r>
            <a:r>
              <a:rPr lang="fr-CA" sz="3200" b="1" dirty="0" err="1" smtClean="0"/>
              <a:t>learn</a:t>
            </a:r>
            <a:r>
              <a:rPr lang="fr-CA" sz="3200" b="1" dirty="0" smtClean="0"/>
              <a:t> ?</a:t>
            </a:r>
          </a:p>
          <a:p>
            <a:pPr marL="0" indent="0">
              <a:buNone/>
            </a:pPr>
            <a:r>
              <a:rPr lang="fr-CA" sz="3200" b="1" dirty="0"/>
              <a:t/>
            </a:r>
            <a:br>
              <a:rPr lang="fr-CA" sz="3200" b="1" dirty="0"/>
            </a:br>
            <a:r>
              <a:rPr lang="fr-CA" sz="3200" b="1" dirty="0" smtClean="0"/>
              <a:t>4. </a:t>
            </a:r>
            <a:r>
              <a:rPr lang="fr-CA" sz="3200" b="1" dirty="0" err="1" smtClean="0"/>
              <a:t>What</a:t>
            </a:r>
            <a:r>
              <a:rPr lang="fr-CA" sz="3200" b="1" dirty="0" smtClean="0"/>
              <a:t> </a:t>
            </a:r>
            <a:r>
              <a:rPr lang="fr-CA" sz="3200" b="1" dirty="0" err="1"/>
              <a:t>h</a:t>
            </a:r>
            <a:r>
              <a:rPr lang="fr-CA" sz="3200" b="1" dirty="0" err="1" smtClean="0"/>
              <a:t>appens</a:t>
            </a:r>
            <a:r>
              <a:rPr lang="fr-CA" sz="3200" b="1" dirty="0" smtClean="0"/>
              <a:t> </a:t>
            </a:r>
            <a:r>
              <a:rPr lang="fr-CA" sz="3200" b="1" dirty="0" err="1"/>
              <a:t>a</a:t>
            </a:r>
            <a:r>
              <a:rPr lang="fr-CA" sz="3200" b="1" dirty="0" err="1" smtClean="0"/>
              <a:t>fter</a:t>
            </a:r>
            <a:r>
              <a:rPr lang="fr-CA" sz="3200" b="1" dirty="0" smtClean="0"/>
              <a:t> </a:t>
            </a:r>
            <a:r>
              <a:rPr lang="fr-CA" sz="3200" b="1" dirty="0" smtClean="0"/>
              <a:t>?</a:t>
            </a:r>
            <a:br>
              <a:rPr lang="fr-CA" sz="3200" b="1" dirty="0" smtClean="0"/>
            </a:br>
            <a:r>
              <a:rPr lang="fr-CA" sz="3200" b="1" dirty="0" smtClean="0"/>
              <a:t/>
            </a:r>
            <a:br>
              <a:rPr lang="fr-CA" sz="3200" b="1" dirty="0" smtClean="0"/>
            </a:br>
            <a:r>
              <a:rPr lang="fr-CA" sz="3200" b="1" dirty="0" smtClean="0"/>
              <a:t>ANSWER QUOTATION #2, #3, #4.</a:t>
            </a:r>
            <a:endParaRPr lang="fr-CA" sz="3200" b="1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239000" cy="842352"/>
          </a:xfrm>
        </p:spPr>
        <p:txBody>
          <a:bodyPr/>
          <a:lstStyle/>
          <a:p>
            <a:pPr algn="ctr"/>
            <a:r>
              <a:rPr lang="fr-CA" dirty="0" smtClean="0"/>
              <a:t>QUESTIONS TO ANSWER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3685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239000" cy="770344"/>
          </a:xfrm>
        </p:spPr>
        <p:txBody>
          <a:bodyPr/>
          <a:lstStyle/>
          <a:p>
            <a:pPr algn="ctr"/>
            <a:r>
              <a:rPr lang="fr-CA" dirty="0" err="1" smtClean="0"/>
              <a:t>Quotation</a:t>
            </a:r>
            <a:r>
              <a:rPr lang="fr-CA" dirty="0" smtClean="0"/>
              <a:t> #1 (practice)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67544" y="2276872"/>
            <a:ext cx="7239000" cy="2971712"/>
          </a:xfrm>
        </p:spPr>
        <p:txBody>
          <a:bodyPr>
            <a:normAutofit/>
          </a:bodyPr>
          <a:lstStyle/>
          <a:p>
            <a:r>
              <a:rPr lang="fr-CA" sz="2800" dirty="0" smtClean="0"/>
              <a:t>«</a:t>
            </a:r>
            <a:r>
              <a:rPr lang="fr-CA" sz="2800" dirty="0"/>
              <a:t> </a:t>
            </a:r>
            <a:r>
              <a:rPr lang="fr-CA" sz="2800" dirty="0" err="1" smtClean="0"/>
              <a:t>We</a:t>
            </a:r>
            <a:r>
              <a:rPr lang="fr-CA" sz="2800" dirty="0" smtClean="0"/>
              <a:t> </a:t>
            </a:r>
            <a:r>
              <a:rPr lang="fr-CA" sz="2800" dirty="0" err="1" smtClean="0"/>
              <a:t>had</a:t>
            </a:r>
            <a:r>
              <a:rPr lang="fr-CA" sz="2800" dirty="0" smtClean="0"/>
              <a:t> a clash in the </a:t>
            </a:r>
            <a:r>
              <a:rPr lang="fr-CA" sz="2800" dirty="0" err="1" smtClean="0"/>
              <a:t>begining</a:t>
            </a:r>
            <a:r>
              <a:rPr lang="fr-CA" sz="2800" dirty="0" smtClean="0"/>
              <a:t>, but </a:t>
            </a:r>
            <a:r>
              <a:rPr lang="fr-CA" sz="2800" dirty="0" err="1" smtClean="0"/>
              <a:t>it`s</a:t>
            </a:r>
            <a:r>
              <a:rPr lang="fr-CA" sz="2800" dirty="0" smtClean="0"/>
              <a:t> </a:t>
            </a:r>
            <a:r>
              <a:rPr lang="fr-CA" sz="2800" dirty="0" err="1" smtClean="0"/>
              <a:t>strange</a:t>
            </a:r>
            <a:r>
              <a:rPr lang="fr-CA" sz="2800" dirty="0" smtClean="0"/>
              <a:t>  -- I </a:t>
            </a:r>
            <a:r>
              <a:rPr lang="fr-CA" sz="2800" dirty="0" err="1" smtClean="0"/>
              <a:t>think</a:t>
            </a:r>
            <a:r>
              <a:rPr lang="fr-CA" sz="2800" dirty="0" smtClean="0"/>
              <a:t> </a:t>
            </a:r>
            <a:r>
              <a:rPr lang="fr-CA" sz="2800" dirty="0" err="1" smtClean="0"/>
              <a:t>he</a:t>
            </a:r>
            <a:r>
              <a:rPr lang="fr-CA" sz="2800" dirty="0" smtClean="0"/>
              <a:t> </a:t>
            </a:r>
            <a:r>
              <a:rPr lang="fr-CA" sz="2800" dirty="0" err="1" smtClean="0"/>
              <a:t>admired</a:t>
            </a:r>
            <a:r>
              <a:rPr lang="fr-CA" sz="2800" dirty="0" smtClean="0"/>
              <a:t> me for </a:t>
            </a:r>
            <a:r>
              <a:rPr lang="fr-CA" sz="2800" dirty="0" err="1" smtClean="0"/>
              <a:t>taking</a:t>
            </a:r>
            <a:r>
              <a:rPr lang="fr-CA" sz="2800" dirty="0" smtClean="0"/>
              <a:t> a stand </a:t>
            </a:r>
            <a:r>
              <a:rPr lang="fr-CA" sz="2800" dirty="0" err="1" smtClean="0"/>
              <a:t>against</a:t>
            </a:r>
            <a:r>
              <a:rPr lang="fr-CA" sz="2800" dirty="0" smtClean="0"/>
              <a:t> one of </a:t>
            </a:r>
            <a:r>
              <a:rPr lang="fr-CA" sz="2800" dirty="0" err="1" smtClean="0"/>
              <a:t>his</a:t>
            </a:r>
            <a:r>
              <a:rPr lang="fr-CA" sz="2800" dirty="0" smtClean="0"/>
              <a:t> </a:t>
            </a:r>
            <a:r>
              <a:rPr lang="fr-CA" sz="2800" dirty="0" err="1" smtClean="0"/>
              <a:t>policies</a:t>
            </a:r>
            <a:r>
              <a:rPr lang="fr-CA" sz="2800" dirty="0" smtClean="0"/>
              <a:t> »</a:t>
            </a:r>
            <a:br>
              <a:rPr lang="fr-CA" sz="2800" dirty="0" smtClean="0"/>
            </a:br>
            <a:r>
              <a:rPr lang="fr-CA" sz="2800" dirty="0" smtClean="0"/>
              <a:t/>
            </a:r>
            <a:br>
              <a:rPr lang="fr-CA" sz="2800" dirty="0" smtClean="0"/>
            </a:br>
            <a:r>
              <a:rPr lang="fr-CA" sz="2800" dirty="0" err="1" smtClean="0"/>
              <a:t>Branded</a:t>
            </a:r>
            <a:r>
              <a:rPr lang="fr-CA" sz="2800" dirty="0" smtClean="0"/>
              <a:t> – p.5</a:t>
            </a:r>
            <a:endParaRPr lang="fr-CA" sz="2800" dirty="0"/>
          </a:p>
        </p:txBody>
      </p:sp>
      <p:sp>
        <p:nvSpPr>
          <p:cNvPr id="5" name="ZoneTexte 4"/>
          <p:cNvSpPr txBox="1"/>
          <p:nvPr/>
        </p:nvSpPr>
        <p:spPr>
          <a:xfrm>
            <a:off x="3851920" y="4221088"/>
            <a:ext cx="381642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1. Who said it 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2. Who are they speaking to 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3. What do we learn ?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4. What happens after ?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9563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239000" cy="842352"/>
          </a:xfrm>
        </p:spPr>
        <p:txBody>
          <a:bodyPr/>
          <a:lstStyle/>
          <a:p>
            <a:pPr algn="ctr"/>
            <a:r>
              <a:rPr lang="fr-CA" dirty="0" err="1" smtClean="0"/>
              <a:t>Quotation</a:t>
            </a:r>
            <a:r>
              <a:rPr lang="fr-CA" dirty="0" smtClean="0"/>
              <a:t> #2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67544" y="2132856"/>
            <a:ext cx="7239000" cy="2683680"/>
          </a:xfrm>
        </p:spPr>
        <p:txBody>
          <a:bodyPr/>
          <a:lstStyle/>
          <a:p>
            <a:r>
              <a:rPr lang="fr-CA" dirty="0" smtClean="0"/>
              <a:t>« </a:t>
            </a:r>
            <a:r>
              <a:rPr lang="fr-CA" dirty="0" err="1" smtClean="0"/>
              <a:t>These</a:t>
            </a:r>
            <a:r>
              <a:rPr lang="fr-CA" dirty="0" smtClean="0"/>
              <a:t> </a:t>
            </a:r>
            <a:r>
              <a:rPr lang="fr-CA" dirty="0" smtClean="0"/>
              <a:t>changes </a:t>
            </a:r>
            <a:r>
              <a:rPr lang="fr-CA" dirty="0" err="1" smtClean="0"/>
              <a:t>will</a:t>
            </a:r>
            <a:r>
              <a:rPr lang="fr-CA" dirty="0" smtClean="0"/>
              <a:t> </a:t>
            </a:r>
            <a:r>
              <a:rPr lang="fr-CA" dirty="0" err="1" smtClean="0"/>
              <a:t>allow</a:t>
            </a:r>
            <a:r>
              <a:rPr lang="fr-CA" dirty="0" smtClean="0"/>
              <a:t> us to </a:t>
            </a:r>
            <a:r>
              <a:rPr lang="fr-CA" dirty="0" err="1" smtClean="0"/>
              <a:t>be</a:t>
            </a:r>
            <a:r>
              <a:rPr lang="fr-CA" dirty="0" smtClean="0"/>
              <a:t> more visible, not </a:t>
            </a:r>
            <a:r>
              <a:rPr lang="fr-CA" dirty="0" err="1" smtClean="0"/>
              <a:t>just</a:t>
            </a:r>
            <a:r>
              <a:rPr lang="fr-CA" dirty="0" smtClean="0"/>
              <a:t> at </a:t>
            </a:r>
            <a:r>
              <a:rPr lang="fr-CA" dirty="0" err="1" smtClean="0"/>
              <a:t>school</a:t>
            </a:r>
            <a:r>
              <a:rPr lang="fr-CA" dirty="0" smtClean="0"/>
              <a:t> but </a:t>
            </a:r>
            <a:r>
              <a:rPr lang="fr-CA" dirty="0" err="1" smtClean="0"/>
              <a:t>also</a:t>
            </a:r>
            <a:r>
              <a:rPr lang="fr-CA" dirty="0" smtClean="0"/>
              <a:t> in the </a:t>
            </a:r>
            <a:r>
              <a:rPr lang="fr-CA" dirty="0" err="1" smtClean="0"/>
              <a:t>community</a:t>
            </a:r>
            <a:r>
              <a:rPr lang="fr-CA" dirty="0" smtClean="0"/>
              <a:t> »</a:t>
            </a: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err="1" smtClean="0"/>
              <a:t>Branded</a:t>
            </a:r>
            <a:r>
              <a:rPr lang="fr-CA" dirty="0" smtClean="0"/>
              <a:t> – p.17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851920" y="3789040"/>
            <a:ext cx="381642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1. Who said it 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2. Who are they speaking to 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3. What do we learn ?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4. What happens after ?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5536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239000" cy="842352"/>
          </a:xfrm>
        </p:spPr>
        <p:txBody>
          <a:bodyPr/>
          <a:lstStyle/>
          <a:p>
            <a:pPr algn="ctr"/>
            <a:r>
              <a:rPr lang="fr-CA" dirty="0" err="1" smtClean="0"/>
              <a:t>Quotation</a:t>
            </a:r>
            <a:r>
              <a:rPr lang="fr-CA" dirty="0" smtClean="0"/>
              <a:t> #3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67544" y="2060848"/>
            <a:ext cx="7239000" cy="2971712"/>
          </a:xfrm>
        </p:spPr>
        <p:txBody>
          <a:bodyPr/>
          <a:lstStyle/>
          <a:p>
            <a:r>
              <a:rPr lang="fr-CA" dirty="0" smtClean="0"/>
              <a:t>« I </a:t>
            </a:r>
            <a:r>
              <a:rPr lang="fr-CA" dirty="0" err="1" smtClean="0"/>
              <a:t>think</a:t>
            </a:r>
            <a:r>
              <a:rPr lang="fr-CA" dirty="0" smtClean="0"/>
              <a:t> </a:t>
            </a:r>
            <a:r>
              <a:rPr lang="fr-CA" dirty="0" err="1" smtClean="0"/>
              <a:t>they</a:t>
            </a:r>
            <a:r>
              <a:rPr lang="fr-CA" dirty="0" smtClean="0"/>
              <a:t> </a:t>
            </a:r>
            <a:r>
              <a:rPr lang="fr-CA" dirty="0" err="1" smtClean="0"/>
              <a:t>should</a:t>
            </a:r>
            <a:r>
              <a:rPr lang="fr-CA" dirty="0" smtClean="0"/>
              <a:t> all </a:t>
            </a:r>
            <a:r>
              <a:rPr lang="fr-CA" dirty="0" err="1" smtClean="0"/>
              <a:t>take</a:t>
            </a:r>
            <a:r>
              <a:rPr lang="fr-CA" dirty="0" smtClean="0"/>
              <a:t> off </a:t>
            </a:r>
            <a:r>
              <a:rPr lang="fr-CA" dirty="0" err="1" smtClean="0"/>
              <a:t>their</a:t>
            </a:r>
            <a:r>
              <a:rPr lang="fr-CA" dirty="0" smtClean="0"/>
              <a:t> </a:t>
            </a:r>
            <a:r>
              <a:rPr lang="fr-CA" dirty="0" err="1" smtClean="0"/>
              <a:t>school</a:t>
            </a:r>
            <a:r>
              <a:rPr lang="fr-CA" dirty="0" smtClean="0"/>
              <a:t> </a:t>
            </a:r>
            <a:r>
              <a:rPr lang="fr-CA" dirty="0" err="1" smtClean="0"/>
              <a:t>uniforms</a:t>
            </a:r>
            <a:r>
              <a:rPr lang="fr-CA" dirty="0" smtClean="0"/>
              <a:t> and stand </a:t>
            </a:r>
            <a:r>
              <a:rPr lang="fr-CA" dirty="0" err="1" smtClean="0"/>
              <a:t>around</a:t>
            </a:r>
            <a:r>
              <a:rPr lang="fr-CA" dirty="0" smtClean="0"/>
              <a:t> </a:t>
            </a:r>
            <a:r>
              <a:rPr lang="fr-CA" dirty="0" err="1" smtClean="0"/>
              <a:t>naked</a:t>
            </a:r>
            <a:r>
              <a:rPr lang="fr-CA" dirty="0" smtClean="0"/>
              <a:t> »_______</a:t>
            </a:r>
            <a:r>
              <a:rPr lang="fr-CA" dirty="0" err="1" smtClean="0"/>
              <a:t>suggested</a:t>
            </a:r>
            <a:r>
              <a:rPr lang="fr-CA" dirty="0" smtClean="0"/>
              <a:t>.</a:t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 </a:t>
            </a:r>
            <a:r>
              <a:rPr lang="fr-CA" dirty="0" err="1" smtClean="0"/>
              <a:t>Branded</a:t>
            </a:r>
            <a:r>
              <a:rPr lang="fr-CA" dirty="0" smtClean="0"/>
              <a:t> – p.41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851920" y="4149080"/>
            <a:ext cx="381642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1. Who said it 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2. Who are they speaking to 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3. What do we learn ?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4. What happens after ?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2363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239000" cy="842352"/>
          </a:xfrm>
        </p:spPr>
        <p:txBody>
          <a:bodyPr/>
          <a:lstStyle/>
          <a:p>
            <a:pPr algn="ctr"/>
            <a:r>
              <a:rPr lang="fr-CA" dirty="0" err="1" smtClean="0"/>
              <a:t>Quotation</a:t>
            </a:r>
            <a:r>
              <a:rPr lang="fr-CA" dirty="0" smtClean="0"/>
              <a:t> #4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67544" y="2132856"/>
            <a:ext cx="7239000" cy="3475768"/>
          </a:xfrm>
        </p:spPr>
        <p:txBody>
          <a:bodyPr/>
          <a:lstStyle/>
          <a:p>
            <a:r>
              <a:rPr lang="fr-CA" dirty="0" smtClean="0"/>
              <a:t>« </a:t>
            </a:r>
            <a:r>
              <a:rPr lang="fr-CA" dirty="0" err="1" smtClean="0"/>
              <a:t>It`s</a:t>
            </a:r>
            <a:r>
              <a:rPr lang="fr-CA" dirty="0" smtClean="0"/>
              <a:t> a good class, and </a:t>
            </a:r>
            <a:r>
              <a:rPr lang="fr-CA" dirty="0" err="1" smtClean="0"/>
              <a:t>he`s</a:t>
            </a:r>
            <a:r>
              <a:rPr lang="fr-CA" dirty="0" smtClean="0"/>
              <a:t> a </a:t>
            </a:r>
            <a:r>
              <a:rPr lang="fr-CA" dirty="0" err="1" smtClean="0"/>
              <a:t>really</a:t>
            </a:r>
            <a:r>
              <a:rPr lang="fr-CA" dirty="0" smtClean="0"/>
              <a:t> good </a:t>
            </a:r>
            <a:r>
              <a:rPr lang="fr-CA" dirty="0" err="1" smtClean="0"/>
              <a:t>teacher</a:t>
            </a:r>
            <a:r>
              <a:rPr lang="fr-CA" dirty="0" smtClean="0"/>
              <a:t> » I </a:t>
            </a:r>
            <a:r>
              <a:rPr lang="fr-CA" dirty="0" err="1" smtClean="0"/>
              <a:t>paused</a:t>
            </a:r>
            <a:r>
              <a:rPr lang="fr-CA" dirty="0" smtClean="0"/>
              <a:t>. « I </a:t>
            </a:r>
            <a:r>
              <a:rPr lang="fr-CA" dirty="0" err="1" smtClean="0"/>
              <a:t>think</a:t>
            </a:r>
            <a:r>
              <a:rPr lang="fr-CA" dirty="0" smtClean="0"/>
              <a:t> </a:t>
            </a:r>
            <a:r>
              <a:rPr lang="fr-CA" dirty="0" err="1" smtClean="0"/>
              <a:t>it`s</a:t>
            </a:r>
            <a:r>
              <a:rPr lang="fr-CA" dirty="0" smtClean="0"/>
              <a:t> </a:t>
            </a:r>
            <a:r>
              <a:rPr lang="fr-CA" dirty="0" err="1" smtClean="0"/>
              <a:t>even</a:t>
            </a:r>
            <a:r>
              <a:rPr lang="fr-CA" dirty="0" smtClean="0"/>
              <a:t> </a:t>
            </a:r>
            <a:r>
              <a:rPr lang="fr-CA" dirty="0" err="1" smtClean="0"/>
              <a:t>helped</a:t>
            </a:r>
            <a:r>
              <a:rPr lang="fr-CA" dirty="0" smtClean="0"/>
              <a:t> me to </a:t>
            </a:r>
            <a:r>
              <a:rPr lang="fr-CA" dirty="0" err="1" smtClean="0"/>
              <a:t>make</a:t>
            </a:r>
            <a:r>
              <a:rPr lang="fr-CA" dirty="0" smtClean="0"/>
              <a:t> up </a:t>
            </a:r>
            <a:r>
              <a:rPr lang="fr-CA" dirty="0" err="1" smtClean="0"/>
              <a:t>my</a:t>
            </a:r>
            <a:r>
              <a:rPr lang="fr-CA" dirty="0" smtClean="0"/>
              <a:t> </a:t>
            </a:r>
            <a:r>
              <a:rPr lang="fr-CA" dirty="0" err="1" smtClean="0"/>
              <a:t>mind</a:t>
            </a:r>
            <a:r>
              <a:rPr lang="fr-CA" dirty="0" smtClean="0"/>
              <a:t> </a:t>
            </a:r>
            <a:r>
              <a:rPr lang="fr-CA" dirty="0" err="1" smtClean="0"/>
              <a:t>what</a:t>
            </a:r>
            <a:r>
              <a:rPr lang="fr-CA" dirty="0" smtClean="0"/>
              <a:t> profession I </a:t>
            </a:r>
            <a:r>
              <a:rPr lang="fr-CA" dirty="0" err="1" smtClean="0"/>
              <a:t>might</a:t>
            </a:r>
            <a:r>
              <a:rPr lang="fr-CA" dirty="0" smtClean="0"/>
              <a:t> </a:t>
            </a:r>
            <a:r>
              <a:rPr lang="fr-CA" dirty="0" err="1" smtClean="0"/>
              <a:t>pursue</a:t>
            </a:r>
            <a:r>
              <a:rPr lang="fr-CA" dirty="0" smtClean="0"/>
              <a:t> »</a:t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err="1" smtClean="0"/>
              <a:t>Branded</a:t>
            </a:r>
            <a:r>
              <a:rPr lang="fr-CA" dirty="0" smtClean="0"/>
              <a:t> – p.51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851920" y="4221088"/>
            <a:ext cx="381642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1. Who said it 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2. Who are they speaking to 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3. What do we learn ?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4. What happens after ?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6842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51720" y="1196752"/>
            <a:ext cx="4186808" cy="1143000"/>
          </a:xfrm>
        </p:spPr>
        <p:txBody>
          <a:bodyPr/>
          <a:lstStyle/>
          <a:p>
            <a:r>
              <a:rPr lang="fr-CA" dirty="0" smtClean="0"/>
              <a:t>FOR HOMEWORK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5616" y="3212976"/>
            <a:ext cx="7239000" cy="379424"/>
          </a:xfrm>
        </p:spPr>
        <p:txBody>
          <a:bodyPr>
            <a:normAutofit fontScale="85000" lnSpcReduction="20000"/>
          </a:bodyPr>
          <a:lstStyle/>
          <a:p>
            <a:r>
              <a:rPr lang="fr-CA" dirty="0" smtClean="0"/>
              <a:t>READ CHAPTER 11 + 12 FOR NEXT CLASS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4772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292</TotalTime>
  <Words>107</Words>
  <Application>Microsoft Office PowerPoint</Application>
  <PresentationFormat>Affichage à l'écran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Opulent</vt:lpstr>
      <vt:lpstr>Analyzing quotations</vt:lpstr>
      <vt:lpstr>WHAT IS A QUOTATION ?</vt:lpstr>
      <vt:lpstr>QUESTIONS TO ANSWER</vt:lpstr>
      <vt:lpstr>Quotation #1 (practice)</vt:lpstr>
      <vt:lpstr>Quotation #2</vt:lpstr>
      <vt:lpstr>Quotation #3</vt:lpstr>
      <vt:lpstr>Quotation #4</vt:lpstr>
      <vt:lpstr>FOR 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quotations</dc:title>
  <dc:creator>Ranalli David</dc:creator>
  <cp:lastModifiedBy>Ranalli David</cp:lastModifiedBy>
  <cp:revision>16</cp:revision>
  <dcterms:created xsi:type="dcterms:W3CDTF">2014-03-27T23:27:10Z</dcterms:created>
  <dcterms:modified xsi:type="dcterms:W3CDTF">2014-10-06T12:25:41Z</dcterms:modified>
</cp:coreProperties>
</file>