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puzzle.com/media/58050a96411d93293f9804f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t0zQ9RmYSc&amp;list=PLyQf4cceF4xZLD_Rew4TPz87xIvvUnPOM&amp;index=2" TargetMode="External"/><Relationship Id="rId2" Type="http://schemas.openxmlformats.org/officeDocument/2006/relationships/hyperlink" Target="https://www.youtube.com/watch?v=uCqUoPaaH0I&amp;list=PLyQf4cceF4xZLD_Rew4TPz87xIvvUnPOM&amp;index=3&amp;t=7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_oK8qm91Ys&amp;list=PLyQf4cceF4xZLD_Rew4TPz87xIvvUnPOM&amp;index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toryboardthat.com/storyboard-cre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TSUNAMI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208" y="155185"/>
            <a:ext cx="3158705" cy="464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2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WHAT IS A TSUNAMI?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</a:t>
            </a: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edpuzzle.com/media/58050a96411d93293f9804fe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047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TSUNAMI IN POP CULTURE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www.youtube.com/watch?v=uCqUoPaaH0I&amp;list=PLyQf4cceF4xZLD_Rew4TPz87xIvvUnPOM&amp;index=3&amp;t=7s</a:t>
            </a:r>
            <a:r>
              <a:rPr lang="fr-CA" dirty="0" smtClean="0"/>
              <a:t> (The Impossible 2012)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www.youtube.com/watch?v=2t0zQ9RmYSc&amp;list=PLyQf4cceF4xZLD_Rew4TPz87xIvvUnPOM&amp;index=2</a:t>
            </a:r>
            <a:r>
              <a:rPr lang="fr-CA" dirty="0" smtClean="0"/>
              <a:t> (</a:t>
            </a:r>
            <a:r>
              <a:rPr lang="fr-CA" dirty="0" err="1" smtClean="0"/>
              <a:t>Hereafter</a:t>
            </a:r>
            <a:r>
              <a:rPr lang="fr-CA" dirty="0" smtClean="0"/>
              <a:t> 2010)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>
                <a:hlinkClick r:id="rId4"/>
              </a:rPr>
              <a:t>https://</a:t>
            </a:r>
            <a:r>
              <a:rPr lang="fr-CA" dirty="0" smtClean="0">
                <a:hlinkClick r:id="rId4"/>
              </a:rPr>
              <a:t>www.youtube.com/watch?v=6_oK8qm91Ys&amp;list=PLyQf4cceF4xZLD_Rew4TPz87xIvvUnPOM&amp;index=1</a:t>
            </a:r>
            <a:r>
              <a:rPr lang="fr-CA" dirty="0" smtClean="0"/>
              <a:t> (San Andreas 2015)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80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 TO THINK ABOUT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WHAT WERE TWO SIGNS THAT A TSUNAMI WAS ABOUT TO HAPPEN?</a:t>
            </a:r>
          </a:p>
          <a:p>
            <a:r>
              <a:rPr lang="fr-CA" dirty="0" smtClean="0"/>
              <a:t>WHAT SHOULD YOU DO IF A TSUNAMI IS ABOUT TO ARRIVE?</a:t>
            </a:r>
          </a:p>
          <a:p>
            <a:r>
              <a:rPr lang="fr-CA" dirty="0" smtClean="0"/>
              <a:t>MANY PEOPLE DIED IN THE TSUNAMI. WHAT ARE THE TWO WAYS THAT THEY MIGHT HAVE DIED IN THE TSUNAMI?</a:t>
            </a:r>
          </a:p>
          <a:p>
            <a:r>
              <a:rPr lang="fr-CA" dirty="0" smtClean="0"/>
              <a:t>WHAT IS AN EXAMPLE OF BRAVERY/COURAGE IN THE NOVEL?</a:t>
            </a:r>
          </a:p>
          <a:p>
            <a:r>
              <a:rPr lang="fr-CA" dirty="0" smtClean="0"/>
              <a:t>WHAT IS TYPE OF CONFLICT IS FOUND IN CHAPTER 6?</a:t>
            </a:r>
          </a:p>
          <a:p>
            <a:r>
              <a:rPr lang="fr-CA" dirty="0" smtClean="0"/>
              <a:t>WHAT PART OF THE PLOT STRUCTURE IS CHAPTER 6?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648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1288" y="913014"/>
            <a:ext cx="10571998" cy="970450"/>
          </a:xfrm>
        </p:spPr>
        <p:txBody>
          <a:bodyPr/>
          <a:lstStyle/>
          <a:p>
            <a:r>
              <a:rPr lang="fr-CA" dirty="0" smtClean="0"/>
              <a:t>STORYBOARD THAT</a:t>
            </a:r>
            <a:br>
              <a:rPr lang="fr-CA" dirty="0" smtClean="0"/>
            </a:br>
            <a:r>
              <a:rPr lang="fr-CA" sz="3200" dirty="0">
                <a:hlinkClick r:id="rId2"/>
              </a:rPr>
              <a:t>https://</a:t>
            </a:r>
            <a:r>
              <a:rPr lang="fr-CA" sz="3200" dirty="0" smtClean="0">
                <a:hlinkClick r:id="rId2"/>
              </a:rPr>
              <a:t>www.storyboardthat.com/storyboard-creator</a:t>
            </a:r>
            <a:r>
              <a:rPr lang="fr-CA" sz="3200" dirty="0" smtClean="0"/>
              <a:t>  </a:t>
            </a: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 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908" y="2343057"/>
            <a:ext cx="11200758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 smtClean="0"/>
              <a:t>IN TEAMS OF 2, USING THE WEBSITE « STORYBOARD THAT », CREATE A CARTOON VERSION OF EITHER: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/>
              <a:t>CHAPTER 5 </a:t>
            </a:r>
            <a:r>
              <a:rPr lang="fr-CA" dirty="0" smtClean="0"/>
              <a:t>(P.47 – 60) (ELEPHANT RIDE + WATER BEGINNING TO VANISH)</a:t>
            </a:r>
            <a:br>
              <a:rPr lang="fr-CA" dirty="0" smtClean="0"/>
            </a:br>
            <a:endParaRPr lang="fr-CA" dirty="0" smtClean="0"/>
          </a:p>
          <a:p>
            <a:pPr marL="0" indent="0">
              <a:buNone/>
            </a:pPr>
            <a:r>
              <a:rPr lang="fr-CA" b="1" dirty="0" smtClean="0"/>
              <a:t>CHAPTER 6 </a:t>
            </a:r>
            <a:r>
              <a:rPr lang="fr-CA" dirty="0" smtClean="0"/>
              <a:t>(P. 61 – 75) (WAVE + HELPING PEOPLE + HELPING THE MOTHER WITH THE HOSE)</a:t>
            </a:r>
            <a:br>
              <a:rPr lang="fr-CA" dirty="0" smtClean="0"/>
            </a:br>
            <a:endParaRPr lang="fr-CA" b="1" dirty="0" smtClean="0"/>
          </a:p>
          <a:p>
            <a:pPr marL="0" indent="0">
              <a:buNone/>
            </a:pPr>
            <a:r>
              <a:rPr lang="fr-CA" b="1" dirty="0" smtClean="0"/>
              <a:t>CHAPTER 7 </a:t>
            </a:r>
            <a:r>
              <a:rPr lang="fr-CA" dirty="0" smtClean="0"/>
              <a:t>(P.76 – 86) (TRYING TO GET THEIR BELONGINGS + </a:t>
            </a:r>
            <a:br>
              <a:rPr lang="fr-CA" dirty="0" smtClean="0"/>
            </a:br>
            <a:r>
              <a:rPr lang="fr-CA" dirty="0" smtClean="0"/>
              <a:t>                                       THE WATER VANISHES AGAIN)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YOU NEED TO INCLUDE:</a:t>
            </a:r>
            <a:br>
              <a:rPr lang="fr-CA" dirty="0" smtClean="0"/>
            </a:br>
            <a:r>
              <a:rPr lang="fr-CA" dirty="0" smtClean="0"/>
              <a:t>THE CHARACTERS</a:t>
            </a:r>
            <a:br>
              <a:rPr lang="fr-CA" dirty="0" smtClean="0"/>
            </a:br>
            <a:r>
              <a:rPr lang="fr-CA" dirty="0" smtClean="0"/>
              <a:t>DIALOGUE</a:t>
            </a:r>
            <a:br>
              <a:rPr lang="fr-CA" dirty="0" smtClean="0"/>
            </a:br>
            <a:r>
              <a:rPr lang="fr-CA" dirty="0" smtClean="0"/>
              <a:t>THREE DIFFERENT SETTINGS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852" y="3873260"/>
            <a:ext cx="3015870" cy="274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78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40</TotalTime>
  <Words>113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Concis</vt:lpstr>
      <vt:lpstr>TSUNAMI</vt:lpstr>
      <vt:lpstr>WHAT IS A TSUNAMI?</vt:lpstr>
      <vt:lpstr>TSUNAMI IN POP CULTURE</vt:lpstr>
      <vt:lpstr>QUESTIONS TO THINK ABOUT</vt:lpstr>
      <vt:lpstr>STORYBOARD THAT https://www.storyboardthat.com/storyboard-creator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TSUNAMI</dc:title>
  <dc:creator>Ranalli David</dc:creator>
  <cp:lastModifiedBy>Ranalli David</cp:lastModifiedBy>
  <cp:revision>5</cp:revision>
  <dcterms:created xsi:type="dcterms:W3CDTF">2016-11-20T20:29:59Z</dcterms:created>
  <dcterms:modified xsi:type="dcterms:W3CDTF">2016-11-20T21:12:01Z</dcterms:modified>
</cp:coreProperties>
</file>