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E676C-9B43-4B98-8852-8759607A074A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A479C-F7A5-4E66-9573-2D43A36BC73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97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CA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C5850B-A6E4-4B75-AE19-4D0798377A52}" type="datetimeFigureOut">
              <a:rPr lang="fr-CA" smtClean="0"/>
              <a:t>2015-01-20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E1F4E2-8CD8-40DF-9EAE-D435FE6138C6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qrGesf2xb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4596113"/>
            <a:ext cx="7507560" cy="1142256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JAMES AND THE GIANT PEACH</a:t>
            </a:r>
            <a:br>
              <a:rPr lang="fr-CA" b="1" dirty="0" smtClean="0">
                <a:solidFill>
                  <a:schemeClr val="tx1"/>
                </a:solidFill>
              </a:rPr>
            </a:br>
            <a:r>
              <a:rPr lang="fr-CA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Roald</a:t>
            </a:r>
            <a:r>
              <a:rPr lang="fr-CA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Dahl</a:t>
            </a:r>
            <a:endParaRPr lang="fr-CA" b="1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23" y="517135"/>
            <a:ext cx="5040560" cy="38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/>
              <a:t>THE PEACH</a:t>
            </a:r>
            <a:endParaRPr lang="fr-CA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68823"/>
            <a:ext cx="5437143" cy="4132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56176" y="2420888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THIS PEACH WILL BE :</a:t>
            </a:r>
            <a:br>
              <a:rPr lang="fr-CA" b="1" dirty="0" smtClean="0"/>
            </a:br>
            <a:r>
              <a:rPr lang="fr-CA" b="1" dirty="0" smtClean="0">
                <a:solidFill>
                  <a:srgbClr val="FF0000"/>
                </a:solidFill>
              </a:rPr>
              <a:t>A SETTING 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002060"/>
                </a:solidFill>
              </a:rPr>
              <a:t>A PROBLEM </a:t>
            </a:r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rgbClr val="00B050"/>
                </a:solidFill>
              </a:rPr>
              <a:t>A SOLUTION.</a:t>
            </a:r>
          </a:p>
          <a:p>
            <a:endParaRPr lang="fr-CA" b="1" dirty="0"/>
          </a:p>
          <a:p>
            <a:r>
              <a:rPr lang="fr-CA" b="1" dirty="0" smtClean="0"/>
              <a:t>YOU WILL SOON FIND OUT WHY…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1711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TYPES OF EVALUATIONS</a:t>
            </a:r>
            <a:endParaRPr lang="fr-CA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153400" cy="4464496"/>
          </a:xfrm>
        </p:spPr>
        <p:txBody>
          <a:bodyPr>
            <a:normAutofit fontScale="92500" lnSpcReduction="10000"/>
          </a:bodyPr>
          <a:lstStyle/>
          <a:p>
            <a:r>
              <a:rPr lang="fr-CA" u="sng" dirty="0" err="1"/>
              <a:t>Two</a:t>
            </a:r>
            <a:r>
              <a:rPr lang="fr-CA" u="sng" dirty="0"/>
              <a:t> Discussions </a:t>
            </a:r>
            <a:r>
              <a:rPr lang="fr-CA" u="sng" dirty="0" err="1"/>
              <a:t>Based</a:t>
            </a:r>
            <a:r>
              <a:rPr lang="fr-CA" u="sng" dirty="0"/>
              <a:t> on </a:t>
            </a:r>
            <a:r>
              <a:rPr lang="fr-CA" u="sng" dirty="0" err="1"/>
              <a:t>Novel</a:t>
            </a:r>
            <a:r>
              <a:rPr lang="fr-CA" u="sng" dirty="0"/>
              <a:t> </a:t>
            </a:r>
            <a:r>
              <a:rPr lang="fr-CA" u="sng" dirty="0" smtClean="0"/>
              <a:t>C1</a:t>
            </a:r>
            <a:br>
              <a:rPr lang="fr-CA" u="sng" dirty="0" smtClean="0"/>
            </a:br>
            <a:endParaRPr lang="fr-CA" u="sng" dirty="0" smtClean="0"/>
          </a:p>
          <a:p>
            <a:r>
              <a:rPr lang="fr-CA" u="sng" dirty="0" smtClean="0"/>
              <a:t>2 </a:t>
            </a:r>
            <a:r>
              <a:rPr lang="fr-CA" u="sng" dirty="0" smtClean="0"/>
              <a:t>TESTS C2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FIRST PART OF THE NOVEL </a:t>
            </a:r>
            <a:br>
              <a:rPr lang="fr-CA" dirty="0" smtClean="0"/>
            </a:br>
            <a:r>
              <a:rPr lang="fr-CA" dirty="0" smtClean="0"/>
              <a:t>SECOND PART OF THE NOVEL</a:t>
            </a:r>
            <a:br>
              <a:rPr lang="fr-CA" dirty="0" smtClean="0"/>
            </a:br>
            <a:endParaRPr lang="fr-CA" dirty="0" smtClean="0"/>
          </a:p>
          <a:p>
            <a:r>
              <a:rPr lang="fr-CA" u="sng" dirty="0" smtClean="0"/>
              <a:t>JGP Project C2/C3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Travel</a:t>
            </a:r>
            <a:r>
              <a:rPr lang="fr-CA" dirty="0" smtClean="0"/>
              <a:t> </a:t>
            </a:r>
            <a:r>
              <a:rPr lang="fr-CA" dirty="0" err="1" smtClean="0"/>
              <a:t>Diary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 smtClean="0"/>
          </a:p>
          <a:p>
            <a:r>
              <a:rPr lang="fr-CA" u="sng" dirty="0" smtClean="0"/>
              <a:t>Argumentative </a:t>
            </a:r>
            <a:r>
              <a:rPr lang="fr-CA" u="sng" dirty="0" err="1" smtClean="0"/>
              <a:t>Essay</a:t>
            </a:r>
            <a:r>
              <a:rPr lang="fr-CA" u="sng" dirty="0" smtClean="0"/>
              <a:t>/</a:t>
            </a:r>
            <a:r>
              <a:rPr lang="fr-CA" u="sng" dirty="0" err="1" smtClean="0"/>
              <a:t>Paragraph</a:t>
            </a:r>
            <a:r>
              <a:rPr lang="fr-CA" u="sng" dirty="0" smtClean="0"/>
              <a:t> C3</a:t>
            </a:r>
            <a:br>
              <a:rPr lang="fr-CA" u="sng" dirty="0" smtClean="0"/>
            </a:b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60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STORY…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5300" y="16288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story focuses on </a:t>
            </a:r>
            <a:r>
              <a:rPr lang="en-US" sz="2800" dirty="0"/>
              <a:t>a young English orphan boy </a:t>
            </a:r>
            <a:r>
              <a:rPr lang="en-US" sz="2800" dirty="0" smtClean="0"/>
              <a:t>named James Henry Trotter who </a:t>
            </a:r>
            <a:r>
              <a:rPr lang="en-US" sz="2800" dirty="0"/>
              <a:t>enters a gigantic, magical peach, and has a wild </a:t>
            </a:r>
            <a:r>
              <a:rPr lang="en-US" sz="2800" dirty="0" smtClean="0"/>
              <a:t>cross-world </a:t>
            </a:r>
            <a:r>
              <a:rPr lang="en-US" sz="2800" dirty="0"/>
              <a:t>adventure with six magically-altered </a:t>
            </a:r>
            <a:r>
              <a:rPr lang="en-US" sz="2800" dirty="0" smtClean="0"/>
              <a:t>creatures </a:t>
            </a:r>
            <a:r>
              <a:rPr lang="en-US" sz="2800" dirty="0"/>
              <a:t>he meets.</a:t>
            </a:r>
            <a:endParaRPr lang="fr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SNEAK PEAK</a:t>
            </a:r>
            <a:endParaRPr lang="fr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67" y="2550675"/>
            <a:ext cx="4333662" cy="32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5813975"/>
            <a:ext cx="82365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CA" sz="3200" dirty="0" smtClean="0">
                <a:hlinkClick r:id="rId4"/>
              </a:rPr>
              <a:t>https://www.youtube.com/watch?v=iqrGesf2xbg</a:t>
            </a:r>
            <a:r>
              <a:rPr lang="fr-CA" sz="3200" dirty="0" smtClean="0"/>
              <a:t> 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18475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/>
              <a:t>DID YOU KNOW ?</a:t>
            </a: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smtClean="0"/>
              <a:t>THE PLOT </a:t>
            </a:r>
            <a:r>
              <a:rPr lang="fr-CA" dirty="0" smtClean="0"/>
              <a:t>STRUCTURE OF EVERY DISNEY FAIRY TALE IS PRACTICALLY THE SAME.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25922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26" y="2852936"/>
            <a:ext cx="266429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22" y="2852936"/>
            <a:ext cx="28264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/>
              <a:t>DISNEY PLOT STRUCTURE</a:t>
            </a:r>
            <a:endParaRPr lang="fr-CA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943254"/>
            <a:ext cx="39604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DEATH OF A PARENT (S)</a:t>
            </a:r>
            <a:endParaRPr lang="fr-CA" sz="2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3136954"/>
            <a:ext cx="52997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SAD LIFE FOR MAIN CHARACTER</a:t>
            </a:r>
            <a:endParaRPr lang="fr-CA" sz="28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4437112"/>
            <a:ext cx="41044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SOMETHING SPECIAL OR INTERESTING HAPPENS</a:t>
            </a:r>
            <a:endParaRPr lang="fr-CA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5993705"/>
            <a:ext cx="529972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ADVENTURE BEGINS</a:t>
            </a:r>
            <a:endParaRPr lang="fr-CA" sz="2800" b="1" dirty="0"/>
          </a:p>
        </p:txBody>
      </p:sp>
      <p:cxnSp>
        <p:nvCxnSpPr>
          <p:cNvPr id="9" name="Connecteur droit avec flèche 8"/>
          <p:cNvCxnSpPr>
            <a:stCxn id="4" idx="2"/>
          </p:cNvCxnSpPr>
          <p:nvPr/>
        </p:nvCxnSpPr>
        <p:spPr>
          <a:xfrm>
            <a:off x="2447764" y="2466474"/>
            <a:ext cx="0" cy="60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447764" y="3660174"/>
            <a:ext cx="0" cy="776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429419" y="5391219"/>
            <a:ext cx="0" cy="60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SETTING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/>
              <a:t>Cottage by the </a:t>
            </a:r>
            <a:r>
              <a:rPr lang="fr-CA" dirty="0" err="1" smtClean="0"/>
              <a:t>sea</a:t>
            </a:r>
            <a:endParaRPr lang="fr-CA" dirty="0" smtClean="0"/>
          </a:p>
          <a:p>
            <a:r>
              <a:rPr lang="fr-CA" dirty="0" smtClean="0"/>
              <a:t>South of London</a:t>
            </a:r>
            <a:endParaRPr lang="fr-CA" dirty="0"/>
          </a:p>
        </p:txBody>
      </p:sp>
      <p:pic>
        <p:nvPicPr>
          <p:cNvPr id="1026" name="Picture 2" descr="http://upload.wikimedia.org/wikipedia/commons/2/2a/White_Cliffs_of_Dover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462686" cy="32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259/dover_225991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1"/>
            <a:ext cx="4462686" cy="34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1" y="1988840"/>
            <a:ext cx="438130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THE CHARACTERS – THE HUMANS</a:t>
            </a:r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197527" y="234524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JAMES HENRY TROTTER</a:t>
            </a:r>
            <a:endParaRPr lang="fr-CA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419872" y="238023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AUNT SPONGE</a:t>
            </a:r>
            <a:endParaRPr lang="fr-CA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372200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AUNT SPIKER</a:t>
            </a:r>
            <a:endParaRPr lang="fr-CA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84" y="2755206"/>
            <a:ext cx="2864529" cy="338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45245"/>
            <a:ext cx="2880571" cy="385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7500"/>
            <a:ext cx="23764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3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CHARACTERS – THE INSECTS 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508141" y="22675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THE CENTIPEDE</a:t>
            </a:r>
            <a:endParaRPr lang="fr-CA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131840" y="22721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THE EARTHWORM</a:t>
            </a:r>
            <a:endParaRPr lang="fr-CA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156176" y="17728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THE OLD GREEN GRASSHOPPER</a:t>
            </a:r>
            <a:endParaRPr lang="fr-CA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" y="2910067"/>
            <a:ext cx="3067235" cy="34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47" y="2910067"/>
            <a:ext cx="3229010" cy="363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07" y="2458995"/>
            <a:ext cx="3511620" cy="39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63" y="476672"/>
            <a:ext cx="492646" cy="49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8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THE CHARACTERS – THE INSECTS</a:t>
            </a:r>
            <a:endParaRPr lang="fr-CA" dirty="0"/>
          </a:p>
        </p:txBody>
      </p:sp>
      <p:pic>
        <p:nvPicPr>
          <p:cNvPr id="4098" name="Picture 2" descr="http://www.polyvore.com/cgi/img-thing?.out=jpg&amp;size=l&amp;tid=585341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0454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18448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MISS SPIDER</a:t>
            </a:r>
            <a:endParaRPr lang="fr-CA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696"/>
            <a:ext cx="24837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99792" y="279403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LADYBUG</a:t>
            </a:r>
            <a:endParaRPr lang="fr-CA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34210"/>
            <a:ext cx="2625389" cy="25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2647900" cy="296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956044" y="18473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GLOW WORM</a:t>
            </a:r>
            <a:endParaRPr lang="fr-CA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74" y="3474296"/>
            <a:ext cx="1924100" cy="288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524328" y="297870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SILKWORM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8665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26039</TotalTime>
  <Words>147</Words>
  <Application>Microsoft Office PowerPoint</Application>
  <PresentationFormat>Affichage à l'écran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Médian</vt:lpstr>
      <vt:lpstr>JAMES AND THE GIANT PEACH Roald Dahl</vt:lpstr>
      <vt:lpstr>THE STORY…</vt:lpstr>
      <vt:lpstr>SNEAK PEAK</vt:lpstr>
      <vt:lpstr>DID YOU KNOW ?</vt:lpstr>
      <vt:lpstr>DISNEY PLOT STRUCTURE</vt:lpstr>
      <vt:lpstr>THE SETTING</vt:lpstr>
      <vt:lpstr>THE CHARACTERS – THE HUMANS</vt:lpstr>
      <vt:lpstr>THE CHARACTERS – THE INSECTS </vt:lpstr>
      <vt:lpstr>THE CHARACTERS – THE INSECTS</vt:lpstr>
      <vt:lpstr>THE PEACH</vt:lpstr>
      <vt:lpstr>TYPES OF EVALUATIONS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AND THE GIANT PEACH</dc:title>
  <dc:creator>Ranalli David</dc:creator>
  <cp:lastModifiedBy>Ranalli David</cp:lastModifiedBy>
  <cp:revision>15</cp:revision>
  <dcterms:created xsi:type="dcterms:W3CDTF">2014-06-26T14:27:17Z</dcterms:created>
  <dcterms:modified xsi:type="dcterms:W3CDTF">2015-01-20T23:26:47Z</dcterms:modified>
</cp:coreProperties>
</file>