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1" r:id="rId15"/>
    <p:sldId id="268" r:id="rId16"/>
    <p:sldId id="269" r:id="rId17"/>
    <p:sldId id="272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36BF2-BB37-4D2B-B530-6B45B41B41FD}" type="datetimeFigureOut">
              <a:rPr lang="fr-CA" smtClean="0"/>
              <a:t>2014-09-23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E33A6-03AF-4143-9606-42BAFF162151}" type="slidenum">
              <a:rPr lang="fr-CA" smtClean="0"/>
              <a:t>‹N°›</a:t>
            </a:fld>
            <a:endParaRPr lang="fr-CA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36BF2-BB37-4D2B-B530-6B45B41B41FD}" type="datetimeFigureOut">
              <a:rPr lang="fr-CA" smtClean="0"/>
              <a:t>2014-09-23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E33A6-03AF-4143-9606-42BAFF162151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36BF2-BB37-4D2B-B530-6B45B41B41FD}" type="datetimeFigureOut">
              <a:rPr lang="fr-CA" smtClean="0"/>
              <a:t>2014-09-23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E33A6-03AF-4143-9606-42BAFF162151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36BF2-BB37-4D2B-B530-6B45B41B41FD}" type="datetimeFigureOut">
              <a:rPr lang="fr-CA" smtClean="0"/>
              <a:t>2014-09-23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E33A6-03AF-4143-9606-42BAFF162151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36BF2-BB37-4D2B-B530-6B45B41B41FD}" type="datetimeFigureOut">
              <a:rPr lang="fr-CA" smtClean="0"/>
              <a:t>2014-09-23</a:t>
            </a:fld>
            <a:endParaRPr lang="fr-CA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E33A6-03AF-4143-9606-42BAFF162151}" type="slidenum">
              <a:rPr lang="fr-CA" smtClean="0"/>
              <a:t>‹N°›</a:t>
            </a:fld>
            <a:endParaRPr lang="fr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36BF2-BB37-4D2B-B530-6B45B41B41FD}" type="datetimeFigureOut">
              <a:rPr lang="fr-CA" smtClean="0"/>
              <a:t>2014-09-23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E33A6-03AF-4143-9606-42BAFF162151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36BF2-BB37-4D2B-B530-6B45B41B41FD}" type="datetimeFigureOut">
              <a:rPr lang="fr-CA" smtClean="0"/>
              <a:t>2014-09-23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E33A6-03AF-4143-9606-42BAFF162151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36BF2-BB37-4D2B-B530-6B45B41B41FD}" type="datetimeFigureOut">
              <a:rPr lang="fr-CA" smtClean="0"/>
              <a:t>2014-09-23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E33A6-03AF-4143-9606-42BAFF162151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36BF2-BB37-4D2B-B530-6B45B41B41FD}" type="datetimeFigureOut">
              <a:rPr lang="fr-CA" smtClean="0"/>
              <a:t>2014-09-23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E33A6-03AF-4143-9606-42BAFF162151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36BF2-BB37-4D2B-B530-6B45B41B41FD}" type="datetimeFigureOut">
              <a:rPr lang="fr-CA" smtClean="0"/>
              <a:t>2014-09-23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E33A6-03AF-4143-9606-42BAFF162151}" type="slidenum">
              <a:rPr lang="fr-CA" smtClean="0"/>
              <a:t>‹N°›</a:t>
            </a:fld>
            <a:endParaRPr lang="fr-CA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36BF2-BB37-4D2B-B530-6B45B41B41FD}" type="datetimeFigureOut">
              <a:rPr lang="fr-CA" smtClean="0"/>
              <a:t>2014-09-23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E33A6-03AF-4143-9606-42BAFF162151}" type="slidenum">
              <a:rPr lang="fr-CA" smtClean="0"/>
              <a:t>‹N°›</a:t>
            </a:fld>
            <a:endParaRPr lang="fr-CA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9236BF2-BB37-4D2B-B530-6B45B41B41FD}" type="datetimeFigureOut">
              <a:rPr lang="fr-CA" smtClean="0"/>
              <a:t>2014-09-23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C8E33A6-03AF-4143-9606-42BAFF162151}" type="slidenum">
              <a:rPr lang="fr-CA" smtClean="0"/>
              <a:t>‹N°›</a:t>
            </a:fld>
            <a:endParaRPr lang="fr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fr.padlet.com/ranallidavid/61n1073vlcou" TargetMode="External"/><Relationship Id="rId2" Type="http://schemas.openxmlformats.org/officeDocument/2006/relationships/hyperlink" Target="http://fr.padlet.com/ranallidavid/e54bm260yufh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8153" y="2420888"/>
            <a:ext cx="4127376" cy="2594719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fr-CA" sz="5400" dirty="0" smtClean="0"/>
              <a:t>PROTEST </a:t>
            </a:r>
            <a:br>
              <a:rPr lang="fr-CA" sz="5400" dirty="0" smtClean="0"/>
            </a:br>
            <a:r>
              <a:rPr lang="fr-CA" sz="5400" dirty="0" smtClean="0"/>
              <a:t>POSTER </a:t>
            </a:r>
            <a:br>
              <a:rPr lang="fr-CA" sz="5400" dirty="0" smtClean="0"/>
            </a:br>
            <a:r>
              <a:rPr lang="fr-CA" sz="5400" dirty="0" smtClean="0"/>
              <a:t>ACTIVITY</a:t>
            </a:r>
            <a:br>
              <a:rPr lang="fr-CA" sz="5400" dirty="0" smtClean="0"/>
            </a:br>
            <a:r>
              <a:rPr lang="fr-CA" sz="5400" dirty="0" smtClean="0"/>
              <a:t>C2</a:t>
            </a:r>
            <a:endParaRPr lang="fr-CA" sz="5400" dirty="0"/>
          </a:p>
        </p:txBody>
      </p:sp>
      <p:sp>
        <p:nvSpPr>
          <p:cNvPr id="4" name="AutoShape 2" descr="data:image/jpeg;base64,/9j/4AAQSkZJRgABAQAAAQABAAD/2wCEAAkGBxESERUSEhQUFhUXGBcUFRUYFRcbGBcUFhYaGhYYHBUdISgiGhwoHBYUITIiJSkrLi4uGR83ODMsNygtLisBCgoKDg0OGhAQGywkHyQyLi8vMjIuLjQsLDE0KywtLywuLywsNDQvLCw0LCwsLC81MC8sLCwsLCwsLCw0LCwsLP/AABEIAOYA2wMBIgACEQEDEQH/xAAcAAEAAgMBAQEAAAAAAAAAAAAABgcCBAUDAQj/xABREAACAQMCAgYFCAQICgsAAAABAgMABBEFEgYhBxMxQVFhIjJxgZEUI0JScpKhsTNissEVQ1NjgpOz0RZEVGRzdKLC0uEXJCU0g5Sjw9Pw8f/EABoBAQACAwEAAAAAAAAAAAAAAAACAwEEBQb/xAAwEQACAQMCAwUIAgMAAAAAAAAAAQIDBBEhMQUSQTJRYXHBExQiQoGh0eGR8AZysf/aAAwDAQACEQMRAD8AvGlcrWbh+sghQlTK53sO0RRoXbHhkhEz4OcYODW3Y3fW7yB6Ku0anPrFDtc47sOHX+jnvoDapSlAKUr4TjtoD7StG61i2j/STwp9qRF/M1x7npB0lPWvrf8AoyBv2c0BJqVAbjpi0Vey4Z/swy/vUVr/APTBaNyhtNQm8CluMftZ/CgPXVekmRZ57e2sJ5ngcxuzPHGm7uIYk8iMEcs4NaNjx5qPyy2jura3ignk6n0XZ5A7KSnpZAxkAdlR86lfS31zdQ6VebJxDgOvVndEhUlt3Lny+FYano+vXfV7dPSExyxzoz3EbEPGcryBHj4VpOdz7fCiuTv67efoXqNL2eW/iLypVaGLiyQevpsOfJzj8HoOGOJH/SatEnlHApx7DsU1ulBZdKq6To11ST9LrlzjvCI6/lKB+FYt0Nh/02pXz+Pp/wB5NAWg8yjtYD2kVpXGuWkfr3EC/alQfmagFt0HaYDmSS6lP60igD7qA/jXQi6HNFHbbu3tnl/cwoDtz8e6UnbfW3ulVvyzWlN0o6MvbeIfYsh/JaQdFujJ2WaH7TyN+0xrbTo+0kdljbe+MH86A5L9MGij/GSfZDN/wV3uFuMLLUQ5tJd/V43gqykbs4OGAyDg8/KsRwPpQ/xG0/qI/wC6odpNvBZcTPbwxpFHcWQZURQq70fOQo5dkb0BaNKUoBSlKAUpSgOdeW7G5gkAJCiVD5bwpBPlmPHvFQfUNf1SG7i06yht2kNr8rdpiwwzzOJOw/WI5eZqyagepejxJat/KWU0f3JC9Aa4g4pftl0yIfqrKxHuII/Gvn+CWuyHM2s7B4RWy/n6NWLSgK7PRnM/6XV9SY/qy7B8OdZL0QWDD56a9n8esuCc/ACrCpQEItOibRY+y1Dfbklb8C2K6lvwHpSc1sbb3xK37WakdKA07bSreP8ARwxJ9mNR+QrbAr7SgFKUoBSlKAUpSgFKUoBSlKAVV3GceziXSZfrJJHn2CT/AOSrRqt+kSP/ALY0Rv52dSfdHj8zQFkUpSgFKUoBSlKAVX3FzbNf0hvrLdof6r/nVg1XXSP6OqaJJ4Tyx/1gjA/I0BYtKUoBSlKAUpSgFKUoBSlKAUpSgFKUoBSlKAUpSgFV90mcr3R38LwL98Afuqwarzpc5PpTeGo2/wCJP91AWHSlKAUpSgFKUoBVc9MB2vpUn1b+EZ8jzP7NWNVbdOoxZ2sn8newN7tsn/KgLJpXwV9oBSlKAUpSgFKUoBSlKAUpSgFKUoBSlKAUpSgFVz0ynA00+GoW/wDvVY1Vt01n0NO/1+H8moCyaUpQClKUApSlAKrvp5TOju31ZYWHt34/fViVBem2Pdot1ju6lvhPHn8M0BNLR90aN4qp+IFe1c7h2TdaW7eMMR+Ma10aAUpSgFKUoBSlKAUpSgFKUoBSlKAUpSgFKUoBVZ9NrctNHjfRH4f/ALVmVVvTU3z+kp43in4NGP8AeoC0qUrncPaibi3jmIALZzjsyrFTj7tAdGlKUApSlAKifStFu0e8H81u+6wb91Syo70iR7tKvh/m0x+6hP7qA9OA5N2mWTeNtD/ZrXeqMdGT50myP8wg+Ax+6pPQClKUApSlAKUpQClKUApSlAKUpQClKUApSlAKqbph9LVNEQf5QT8Zrf8AuNWzVUdIfp8Q6RH9UmT/AG8/+3QFrMcc6ifAF4qadYh8hpwSg83Ek3Pw9EGpHqjEQykdojcj3KajVjZdTNpln2/J7aRmPdmOOKAe89Y/wNAS+lKUApSlAK5PFsW+xul8beYfGNq61amrput5h4xuPipoCOdEj50az/0ZHwdhUuqEdCz50W19ko+Ezipm79woD0pXnhvGss4HOgMqV4yXAUZbkPEnArm3PFVhH+ku7ZPJpowfhmgOxSobcdJWjxkk3kR7fV3P+yDXNuOmjRl9WWV/swuP2gKAsSlVbc9N9kqlltbxlH0+rQLz8y1YT9L03VtIml3OxVLFnYIAoGSfVPLFRclHdmUm9i1aVV1jx3rlzEk1tpCmNxuRjcpgjx57TWbatxW5AWzsYvtPuPxEn7qkYLOpVT37cVKheS4sYEHNmVC20eJHVvyHee6tJrPWGhFxLr0CwkqvWxKpTLkKo3KqgcyKAuWlUvc8FTb5VudeuvmUWWY/OKiJJu2+k0m0Z2NyHl41qatwZpEMUc99ql7tlQOiu/zjRsAf0RVn7xnlQF3yXCL6zKPaQK5V1xXp8XKS8tVPgZ4wfhnNfnyJuG1kdjHM1uuVG6aTr5H9EhliVQqp2jLuDz7OVe/8McLKoK6fcvJ9R5mVQfAv1n7qAua86T9Gi9a8jP2A7/sKagNrrkGqcUWk9qxeKGBtxKsvNRNnAIz2ypXM4d4i4fVmN1Z2ca4Xq0QTXD557t7MmzHZgCppYdJmiW67beGSNDzxFaFF+AAoCyXQMCGHIjBB7we0VzbWxb5ZNcMO2OKCPn9FC7s3llpMf+GKi8HS5pjnA+UZ/wBXkP5A1JdE4jgu89UJhjvkt5ox7mdAD7jQHYpXwGvtAKUpQHncSbUZvAE/AZrk8N373enwTuBvmgR3CjludBuwD3ZJrdnu42kNsSd7RtJjBxszsJz7WHKo70aXwFoLFyFubP8A6vNHnnhOUcgHaUdNrA9nMjuoCFcET8QWljFZw6Ynob8SzTKB6bs/OMMDy3Y7e6us8PFcp/Safb5+qGYj7werNFYumaArU8E69L+n1pk8ephA/FSlYHondjibVdQkB7fnCM/eLVZnpeVfWTI86AriPoW04nM0t5N5STDH+yoP410bXoq0aNuVorfbklb8C2Pwqa+lWlrCTCCUwDM2w9WMgeljuLcgfDPLPbQHOtODdNjbKWVqCOw9TGT8SK6tnYwofQjjX7KKPyFV89wqtlotXjbtyFvXwT4lC6N+Ir7b8ZvC4Auorgd8E4W3u+f1NwRXPgrIufrVLlNaNym8Si15rQ6/TNFu0W6HgI2+EqGonxBysLkeEEn9makfSDq0d1oV3NC4ZCgB7mVg67kZTzVh2FTzrgcScrG5/wBBL/ZtXE4r26Pn6o69n2Z+X5Jv0ZpjSbIfzCH4jP76y4t4ggt43zcpHKilwgaIytgZ2rG5wSeWKy4ARhpdkP8ANof7Napzpl4guri4+QxukqFyBHDA+7cjEbesbPWMGDg7OQIIPMV2TRORrnShqDurQ3so2E7Q0EUZIYD1wpZHxjlkd5qGalrk08kkh2oZQBKsSiNHxzy0a+iTn0uzt51J4einVWTrOqRTjIjMqBz7vVB8iRUMvbR4naORWR1JVlYYKkdxFRUk9mZcWtzpX/Et1KjJI+4OYS+fp/J4+riDdzADng9p5mtW+vLi5laWRpJZG5sxyxwPyA8OwVIujrg46hMOs3LAu4uwB9IrtPV7sYUkMDz7s4qW8Qwro0zldPieCRoyJWUyKFU4ZNzk7HK9x+kMjIbCYdRJ8vUkoPGehUoXDYPLxBr0tLl423ocN3EYr9MzLpt1bC7lSCWHZ1nWOinavfzIyD3Y7c8qpqSzsbvU+qs0dYnKu3VoZGUBB1kUcYDK3p/SPojnz286jTq8+mDM6fL1OVacU6vjEdxd4/UZ8fhW5DxxqcfJ7m/88zH3+shqxV6IblVWSJogxAJiYvC65+iZYGZCw8QuM+XOunpnBlzHtU3eq2zkhcGRLqEk+DKvor5yKlWlZE9D4yYuqtr8sY7fnbLeuT2guT7eZxV4cOO7QKz3CXO7msyxhAy/ZBI8a0dE4elh5TTR3H6zW0aPnx3IQP8AZ99dW+hmaMrDIsb5HpmPfhc88LuA3Y7CcgeB7KA9ru7jiXfK6Iv1mYKPia5bcUQfRE7Ad628uPcSo3e7Nc6Hghd3WSXd3JKf4xmi3DPaFxH6K+Q5VstwdC3J57tx4fKHT8Y9p/GsrHUqn7XPw4+uTtabfxzxLLE25Gzg4IOQSrAqcFSCCCCMggitmtewso4Y1iiUIi9ijuycn2kkkkntJrYrBaR3X7K4SeO9tlErIjQywEhTJCzBso55CRWXIBwCCQSORrO50Wzvis0sDLKnohyJIZk5ZwJVIbHP6LEdtd+lAaWmaYkClVaVgTn52aSUjl3NIxIHlW7SlAKUpQClKUAxXjc2scg2yIrjwZQw+BriXHFcZYpbo9wVJVmTCxKwyCDM2AcEEEJuIPaK5F3xleK/VR2kE03IiCO6kLgH6TnqNsY5Hm5AOMA5rOHuVe2hzcmde41OkXQbWz0e/NtCsXWIm9U5KSHUAhPVB59wGa4us+lZTecEn4xmpL0jyTPoV200axuY8mMPvC4kXHp4GTjy+NReZt1gT25tifjFXF4t2qT8fwdOz2mvAm3DGpx2+i21xKcRx2cUjeOFiBwPE9wqO8GWUkxbU7sZubkZRTkiC2POOJM9mRgnsznnzzniancm40TR7EH/AL20EcnPn1MHOT8VU+6ptrerw2cJmlOEXCgKMszHkqKveT4V0LiT0iupTQitZPoL7Vo4ZoYZMjryyxv9HrFGerJ7mIyR3HaR24zSfTjbqNSUqPSeFCwA7W3OoPtwqj3VPtSv7y8lhtXtkhQtHdSMZC0sEUUodXfACoz7GUAEn1vA15XXBbXdyl7OygtOJtuDuW3i5W8IB7C3NnPcSBjlVVLEHllk81FhGHQ1orQWrTiQss2d0WBlZIndcg57x4+VdniTiGQxLHa2zzSSypERJA7RKhPps7D0SuOXbyznurt6TYxW0fVRAhdzvgnPN2LN+JrdWTNQlLMnLBdGlJRwQbjNtKsoY7V7cSLNOGW2SQoocgAufSAVQGHLsyR5kLDTrW213TltEjRHiuQ3V4w2EPa30jy7Samt5bB19WMt9Eum5QfHbyz7Mj21wrjg2KWZJ5pZi8alIxE3UIinO4KI8MAcntc8qlTqqLTZVUpt6IsC4vIoxmR0T7TBfzrUTX7NjgXNuT4CaMn4ZqGxcCaYGLG1R2Pa0jPKT7TIzVlPwPpjjBs4P6KbT8Vwau96j3FXu0iwI5FYZUgjxByPjWVVQ/RpaxndZzXVm/jDM2M+YYkn71P8Ida0vndKuoWo9aWNdk6L4sg5HHv82FWRrQkVypSiWvSuTw3xHbX8IntpA69hHYyN9Vl7VP8A9FdarSsUpSgFKUoBSlKAUpSgFaesWRnglhDtGZEaPrF9ZNykbh5jNblKAhNrwZdbVikvQkKgKEtbdYWKjkBvZpNox9UA+dSbRtGgtY+rgQICdzHmWdu9nc+k7eZJNdClZbbIQpwh2VgjHSUyfwXdo7opaCTbuYDLBcgDPacgVV+ma/afwfGjXEIf5MqlTIu7d1WCMZznNdXhHRYNRD31+pnuetljeOU5S32OQIhF6owu088+tU6gsokG1I41HgqKB8AK5l7GFbEXnRnQt4ygsrqU50daktxPpMJbJto70keBctt5fZI+FW1qOkRzywySc+oYyIn0esIwrnxKjdjzOe6ufxFw3byxvIkccdwgLwzqgDpIoyrbhgkZAyDyIrLS+LrOW2juHngj3oGZWlQFWx6S4JzkHIqVSbm+aPkZhFQXKztyqCCCMg9o8a0p5edfdN1OG5j62Bt8ZLKHAOGKnBxntGcjPka+NAc1GCxublLl3MFyTW/EnKvOCHFbFYnLOwqTzohSlKrKhSlfCaA+18zXm8teTS1JRZJRbIDxVaPpFwurWIxGWVb23HJHRj64XsByccuxiD2FquDTb6OeGOaI7kkVXQ+KsMioVxWitp92H9XqJsnwxGTn3EA1h0E3TSaPEG57HljH2Q+4ftYreoSbjh9Dn3EFGWhYNKUq8oFKUoBSlKAUpSgFKVFOIePLW2LRpuuJhyMUWDtPg8h9GP2E58jQlGLk8RWWSuofxd0h2dnG2x1uLjJSO3iYO5kA7G252AZGSfcCeVV5ruu6hfEiaXqID/i9uWG4frznDN5gACs+jLRo1vriWNFEccSQ9n8ax3HB+xtz9r21VKqkmb0+G1qdNVKmmXjHUmXBNvGllE0cnW9aDPJL3ySy+lI5HcdxIx2jGO6t/UrGWTHV3MsOP5NYSD5nrI2PwIridHumpDDO8Y2pLc3DJHn0Y0SZo1ULnA9Qk48fKpFdpIR826ofFkLj4Bl/OtCXbZmPZRCeKtDv5jFaR6hLiXeZd0UQxCmNx3RqpPN0Xby3bjnkDUL4+6MY7O2We3kkkbeqOr7fSMhwpQKBg7scufb5c7MlsNSWZZxLaSlEdOr6qSHerlT6++TaQUGDg9+e3Ii/DHEkutXKF4RDbWrde/p7g8w5QgtgDC+k/Z9EVfCUlqtluUzjF6Pd7E54Y0kWlnBb8vm0CsR3uebn3sWPvrp4qnOOelp97QaftCg4NwRksR29Wp5AfrHOe7FV83GOoltxu7nOc8pnA+AOKwrectWSdeMdEfqWtSw1GOUyKpw8TmORD2qe1TjwZSGB7wfHIEL0DSOJ4ollZ7adWUN1EznrQCM7esCABvaxFcDVdcvY9Qa8SymgaGBTfwtzEkQfaGVwMPtDDDdwXwBp7tIe8RLepWlpGqQ3UKTwsGjcZB/MEdxB5EVss1a+OhsLXYzLVqzT9wpK9a7mrIRLoQ7zLdXxcmvqKai/G3HEGnqVGJbkj0YgeS/rSEeqPLtPs5ixLLwiU6kYLLOd0w8SLb2nyRD89OMMAeaQ59In7WNo8t3hU96KNGa00q2jcEOymVwe0GUlgD5gFR7qqjoy4MuNVu/4Sv8AJhDbxuGOvdfVCr/JLgZ7jjaM88foQVt04cqwcarU55ZPtKUqZWKUpQClK+McDJoDGaZUUs5CqBksSAAPEk9gqA6z0rWqkx2SPeSDkWT0YVPnMeR/og1X+s61JrEhmlZhaBiLe3BIVgrY6yQfSYkdh7Pz9Y4woAUAAcgAMADyFVTqY0R3LDgs68VUqPEX/L/Bu6nr1/d5FxNsjP8AEQZRMeDP67+zIB8K0oo1UBVAAHIADAA9lZVrXN/FH68iL7WGfh21S25HpqNtb2cfhxHxf5Zs1yuGOkdLaEwRQF7iWd2ZnIEeZG2pjblmwoQd3Z20OtBv0UU0nmF2r95sVweHOGJY5xNKAqrkqu7LZ5gZxy5Zz7qkorD5jl8RzdzpQoarLy1stuu3eT6DW7xSWWWNdxZ2RIEEZdjksRzYk953863dC47vJkLmyWRQ7xloplB3IcZ6uTHI/arj169HkmYbheXo3UwHsO0/vNaV3U9lSc0k9v7oQ4jZ0qTgqaxnPp35NfXONb6+jlgtolt0DNFKzyZkJHJ0BUEL5nn28jXR4I0tjoNxbwAC4b5RG/PGZeYAz3ZTYB7c1G9FQia9B/yqU/Eg/wB1SPgzXIbS6uIp5EijlVJ0Z2Cr1i/NyDceWcCM48q2fk+FdzNKrZxjbQr5eXo/ueF/rumvBDb3Cm0KPE7xS2zj9GwZlB2kYJGM94J8aqjiRbdr2b5MVEBc9WRkKFPgDzAznuq/tX6RNPgX0ZTOfqQDrPiw9Ee81ytI4in1JsRXNhZR/Vdlluv6tsIvsOcedbCrTn8py62GtX9jqaR0t2a2ULvHdO6xIJSkJKK4XDZkbC4yDzzUt4N4lGpW5uFhlhTcVUSgfOKAPTGO1ckjPiDWvY8EWvovcNJeOPSDXD70B8VgGI18iFz51KFGBgVYvE1SD6lwhJbSvdaXtBc7prNjthlP1kb+Jk88bT3itSDjGz3dVcMbWYetDcjq2HMjIY+i4yDgqSDViVqalpcFwmyeKOVfqyIrDPjgjkarnRjPUthVlDYik2s2ajc1zbqPEzRgfEmozrHSZpcGQshnYfRiXI++cLj2E1Krro10QAu9pEoALMdzqoA5knDAAVuaXwTpMYV4bO2Per7Ff3hmzUFbpbssd1PoU5PxhrOq5i022eOM5BdPW99w2FT3YPnUn4J6FEjYT6k4mkzu6lSTHnOcu55yHy5D21cCIAMAAAdgHYPdWVXRio7FEpOWrMY4woCqAABgADAAHYAO4VlSlSIilKUApSlAKxkXII8QRWVKA/N3Dq9SjWj8pYHkjdTyOQ7HOD3EHtrr1bfEXBthfc7mBWcYAkGVkGOz5xcH3VwD0RaZ/nP/AJh6plSy85PQW3HnSpRpuGcLG+PQrmWwRjltzeRdtv3c4PvFecSW0Xq9Sh8tgPxqacT8B6HYW7XNyJ2VeSobiTLufVRRkcz+WSeyq10nRkkkNy8KRKTmKBc7UX6JO7mxx3n2+zDhhas2LbiLuayjSoxz1b6eOxI0YEZBBB5gjsI9tfa+AV9qk9Ks41FaHAmoSBbmOC3lnkNzKw2ACMAhQC8x9Few+J8q214fudQjmWBkRIztJcMetkAD9WMeqmCoLc/WxjkamGj8ZaYsEQjdI8jlbRoWkRuxl6mME5Bzzxz7eznVdWnGcOWSyeZ4reRqVFCD7OdfHZpeRG7Do81AtLI91FAZZGlZEj60qWPZuYqPhXjrGhyWckUcsy3Cy7yhMYR1ZAC2QCQV59vIg4HPNWdYXnWpvCSIO4SIUYjx2H0gPtAHyquekeO4gvFu3VpbZkWBQgy0LlskFO/eQOfsHcMyhJt8pp2td0pxzN8uddW1jy/veaoFeFzZRSfpI0b7Sg/nWmmsEsyiC4ypAYFApUkA4KswI5EV6rfOf4ib/wBL/jqeGj06ureqtNV/q2v+Gzp6y23O0uJrf9VX3R++F9yfgKlel9JF1Dyu4VnQdstuNsgHiYGJDf0WHsqIRXDt/FOvmzR/7rNWzUlUkjVq8LtLhNqPK/BNfZrH2Li4e4os74E20yOQMsmcSJ3elGcMvPlzFdivzveWPpddEzRTrzSZCVYEdmSPWHcQe6rt4J1druwtrl8b5I1Z8DA3jkxA7hkE1sQmpHlb+wnaTUZPKezO0RUA4n0qTTn+W2UjxQZPyqADdAu48rgQHsAPrhCpKkkEEHNgVi6AggjIPIg9hB7RipGg1lEf0niQsyxXKCKRv0bq26GXwCSYGHxz2MAe3BbBNSKoVfcABkeCK5kitn/idiP1YznEUjekmDzXOdpxjGAKmgFZeOhCnz4xPH0PtKUrBYKUpQClKUApSlAK17+8jhjeWVwkaKWZj2BR2mvcmqL6QOJm1W4NpAxFlC2ZXH8fIO4eKju+99WsN4LKVOVWahBZbOdrWsSavd/KZAVtYiVtoj38+bsPE45+4dxzuVjFGFAVQAAMADuArKtWcuZnvOH2MbSlyrd7vv8A13ClKVA3jnX2s3lnbXMUIDRTbn3hiJLdnAEjD6ykDIxzGatS1jsrGEBeot4wBzJRAfMsfWPmaqniaJmtZQvbtzjyBBP4A1YnC3B+nQxxywwIzFVcSv8AONzUHKs2dvb9HFKmOXU8hxK3VG4+DZrOvm84JHbXCSKHRgysMqwOQR4g1HeM0M72tkvbLKJnY9ghtmV39pLGMD2mpHc3CRqWkZUUcyzMAB7zUUXVJrmf5TYWclyERoVmd1hhwW3SGNmy0mSqDIXHo9tV04tvKRoVJJLDZHOJItuqXX68dvJ7TtZCR9wD3V4VxY+Lm1G/6wxCLZA0eAxbIEgYZOB2bj3d5rqxzb2McSvNIO2OJS7D245L7WIFXuL0R6XhVzTjaZm0km9/PPqetYSyqoLMQoHaScAe+uvacB6tcesYbNPFsTTfcX0B7N1SnSOimxjIe5Mt445jrm+bBxjlCuFx5NuqapPqU3HH6MNKScn/AAvz9iudMtLnUiYbFG2H0ZLpgRFGv0tpPN2xyAHiKvTQtLS1tobZMlYkWME9p2jGT5nt99bkMKooVFCqBgKAAAPAAdlZ1dGKjseau7yrdT56n6QpSlSNUUpSgFKUoBSlKAUpSgFKUoCpulriqZphpNuTGXQPPL3mNgfQTHiAck48Ki9laJEgRBhR+PmfOlKorPXB6v8Ax6jD2cqmPizj6YR70pSqD0YpSlAK5vD+mB72aFpbgRLEskcaTSIqbmwwAU9mc4HZzpSqriTjRm4vGhyOMU4ypwbXzejO5pfDVr/DFnE6GVHjnZlldpQWRQVOHJ7M1dyxgDAAAAwAOwDwx4V8pV9hKUreLk8v9nj7lJVWkVxonQ1p8Lu8rST7mYqhYoioWyFIQ5flgHJwcdgqwrKyihQRxRpGg5BUUKoHsFfaVuFB70pSgFKUoBSlKAUpSgFKUoBSlKA//9k="/>
          <p:cNvSpPr>
            <a:spLocks noChangeAspect="1" noChangeArrowheads="1"/>
          </p:cNvSpPr>
          <p:nvPr/>
        </p:nvSpPr>
        <p:spPr bwMode="auto">
          <a:xfrm>
            <a:off x="155575" y="-1790700"/>
            <a:ext cx="35623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5" name="AutoShape 4" descr="data:image/jpeg;base64,/9j/4AAQSkZJRgABAQAAAQABAAD/2wCEAAkGBxESERUSEhQUFhUXGBcUFRUYFRcbGBcUFhYaGhYYHBUdISgiGhwoHBYUITIiJSkrLi4uGR83ODMsNygtLisBCgoKDg0OGhAQGywkHyQyLi8vMjIuLjQsLDE0KywtLywuLywsNDQvLCw0LCwsLC81MC8sLCwsLCwsLCw0LCwsLP/AABEIAOYA2wMBIgACEQEDEQH/xAAcAAEAAgMBAQEAAAAAAAAAAAAABgcCBAUDAQj/xABREAACAQMCAgYFCAQICgsAAAABAgMABBEFEgYhBxMxQVFhIjJxgZEUI0JScpKhsTNissEVQ1NjgpOz0RZEVGRzdKLC0uEXJCU0g5Sjw9Pw8f/EABoBAQACAwEAAAAAAAAAAAAAAAACAwEEBQb/xAAwEQACAQMCAwUIAgMAAAAAAAAAAQIDBBEhMQUSQTJRYXHBExQiQoGh0eGR8AZysf/aAAwDAQACEQMRAD8AvGlcrWbh+sghQlTK53sO0RRoXbHhkhEz4OcYODW3Y3fW7yB6Ku0anPrFDtc47sOHX+jnvoDapSlAKUr4TjtoD7StG61i2j/STwp9qRF/M1x7npB0lPWvrf8AoyBv2c0BJqVAbjpi0Vey4Z/swy/vUVr/APTBaNyhtNQm8CluMftZ/CgPXVekmRZ57e2sJ5ngcxuzPHGm7uIYk8iMEcs4NaNjx5qPyy2jura3ignk6n0XZ5A7KSnpZAxkAdlR86lfS31zdQ6VebJxDgOvVndEhUlt3Lny+FYano+vXfV7dPSExyxzoz3EbEPGcryBHj4VpOdz7fCiuTv67efoXqNL2eW/iLypVaGLiyQevpsOfJzj8HoOGOJH/SatEnlHApx7DsU1ulBZdKq6To11ST9LrlzjvCI6/lKB+FYt0Nh/02pXz+Pp/wB5NAWg8yjtYD2kVpXGuWkfr3EC/alQfmagFt0HaYDmSS6lP60igD7qA/jXQi6HNFHbbu3tnl/cwoDtz8e6UnbfW3ulVvyzWlN0o6MvbeIfYsh/JaQdFujJ2WaH7TyN+0xrbTo+0kdljbe+MH86A5L9MGij/GSfZDN/wV3uFuMLLUQ5tJd/V43gqykbs4OGAyDg8/KsRwPpQ/xG0/qI/wC6odpNvBZcTPbwxpFHcWQZURQq70fOQo5dkb0BaNKUoBSlKAUpSgOdeW7G5gkAJCiVD5bwpBPlmPHvFQfUNf1SG7i06yht2kNr8rdpiwwzzOJOw/WI5eZqyagepejxJat/KWU0f3JC9Aa4g4pftl0yIfqrKxHuII/Gvn+CWuyHM2s7B4RWy/n6NWLSgK7PRnM/6XV9SY/qy7B8OdZL0QWDD56a9n8esuCc/ACrCpQEItOibRY+y1Dfbklb8C2K6lvwHpSc1sbb3xK37WakdKA07bSreP8ARwxJ9mNR+QrbAr7SgFKUoBSlKAUpSgFKUoBSlKAVV3GceziXSZfrJJHn2CT/AOSrRqt+kSP/ALY0Rv52dSfdHj8zQFkUpSgFKUoBSlKAVX3FzbNf0hvrLdof6r/nVg1XXSP6OqaJJ4Tyx/1gjA/I0BYtKUoBSlKAUpSgFKUoBSlKAUpSgFKUoBSlKAUpSgFV90mcr3R38LwL98Afuqwarzpc5PpTeGo2/wCJP91AWHSlKAUpSgFKUoBVc9MB2vpUn1b+EZ8jzP7NWNVbdOoxZ2sn8newN7tsn/KgLJpXwV9oBSlKAUpSgFKUoBSlKAUpSgFKUoBSlKAUpSgFVz0ynA00+GoW/wDvVY1Vt01n0NO/1+H8moCyaUpQClKUApSlAKrvp5TOju31ZYWHt34/fViVBem2Pdot1ju6lvhPHn8M0BNLR90aN4qp+IFe1c7h2TdaW7eMMR+Ma10aAUpSgFKUoBSlKAUpSgFKUoBSlKAUpSgFKUoBVZ9NrctNHjfRH4f/ALVmVVvTU3z+kp43in4NGP8AeoC0qUrncPaibi3jmIALZzjsyrFTj7tAdGlKUApSlAKifStFu0e8H81u+6wb91Syo70iR7tKvh/m0x+6hP7qA9OA5N2mWTeNtD/ZrXeqMdGT50myP8wg+Ax+6pPQClKUApSlAKUpQClKUApSlAKUpQClKUApSlAKqbph9LVNEQf5QT8Zrf8AuNWzVUdIfp8Q6RH9UmT/AG8/+3QFrMcc6ifAF4qadYh8hpwSg83Ek3Pw9EGpHqjEQykdojcj3KajVjZdTNpln2/J7aRmPdmOOKAe89Y/wNAS+lKUApSlAK5PFsW+xul8beYfGNq61amrput5h4xuPipoCOdEj50az/0ZHwdhUuqEdCz50W19ko+Ezipm79woD0pXnhvGss4HOgMqV4yXAUZbkPEnArm3PFVhH+ku7ZPJpowfhmgOxSobcdJWjxkk3kR7fV3P+yDXNuOmjRl9WWV/swuP2gKAsSlVbc9N9kqlltbxlH0+rQLz8y1YT9L03VtIml3OxVLFnYIAoGSfVPLFRclHdmUm9i1aVV1jx3rlzEk1tpCmNxuRjcpgjx57TWbatxW5AWzsYvtPuPxEn7qkYLOpVT37cVKheS4sYEHNmVC20eJHVvyHee6tJrPWGhFxLr0CwkqvWxKpTLkKo3KqgcyKAuWlUvc8FTb5VudeuvmUWWY/OKiJJu2+k0m0Z2NyHl41qatwZpEMUc99ql7tlQOiu/zjRsAf0RVn7xnlQF3yXCL6zKPaQK5V1xXp8XKS8tVPgZ4wfhnNfnyJuG1kdjHM1uuVG6aTr5H9EhliVQqp2jLuDz7OVe/8McLKoK6fcvJ9R5mVQfAv1n7qAua86T9Gi9a8jP2A7/sKagNrrkGqcUWk9qxeKGBtxKsvNRNnAIz2ypXM4d4i4fVmN1Z2ca4Xq0QTXD557t7MmzHZgCppYdJmiW67beGSNDzxFaFF+AAoCyXQMCGHIjBB7we0VzbWxb5ZNcMO2OKCPn9FC7s3llpMf+GKi8HS5pjnA+UZ/wBXkP5A1JdE4jgu89UJhjvkt5ox7mdAD7jQHYpXwGvtAKUpQHncSbUZvAE/AZrk8N373enwTuBvmgR3CjludBuwD3ZJrdnu42kNsSd7RtJjBxszsJz7WHKo70aXwFoLFyFubP8A6vNHnnhOUcgHaUdNrA9nMjuoCFcET8QWljFZw6Ynob8SzTKB6bs/OMMDy3Y7e6us8PFcp/Safb5+qGYj7werNFYumaArU8E69L+n1pk8ephA/FSlYHondjibVdQkB7fnCM/eLVZnpeVfWTI86AriPoW04nM0t5N5STDH+yoP410bXoq0aNuVorfbklb8C2Pwqa+lWlrCTCCUwDM2w9WMgeljuLcgfDPLPbQHOtODdNjbKWVqCOw9TGT8SK6tnYwofQjjX7KKPyFV89wqtlotXjbtyFvXwT4lC6N+Ir7b8ZvC4Auorgd8E4W3u+f1NwRXPgrIufrVLlNaNym8Si15rQ6/TNFu0W6HgI2+EqGonxBysLkeEEn9makfSDq0d1oV3NC4ZCgB7mVg67kZTzVh2FTzrgcScrG5/wBBL/ZtXE4r26Pn6o69n2Z+X5Jv0ZpjSbIfzCH4jP76y4t4ggt43zcpHKilwgaIytgZ2rG5wSeWKy4ARhpdkP8ANof7Napzpl4guri4+QxukqFyBHDA+7cjEbesbPWMGDg7OQIIPMV2TRORrnShqDurQ3so2E7Q0EUZIYD1wpZHxjlkd5qGalrk08kkh2oZQBKsSiNHxzy0a+iTn0uzt51J4einVWTrOqRTjIjMqBz7vVB8iRUMvbR4naORWR1JVlYYKkdxFRUk9mZcWtzpX/Et1KjJI+4OYS+fp/J4+riDdzADng9p5mtW+vLi5laWRpJZG5sxyxwPyA8OwVIujrg46hMOs3LAu4uwB9IrtPV7sYUkMDz7s4qW8Qwro0zldPieCRoyJWUyKFU4ZNzk7HK9x+kMjIbCYdRJ8vUkoPGehUoXDYPLxBr0tLl423ocN3EYr9MzLpt1bC7lSCWHZ1nWOinavfzIyD3Y7c8qpqSzsbvU+qs0dYnKu3VoZGUBB1kUcYDK3p/SPojnz286jTq8+mDM6fL1OVacU6vjEdxd4/UZ8fhW5DxxqcfJ7m/88zH3+shqxV6IblVWSJogxAJiYvC65+iZYGZCw8QuM+XOunpnBlzHtU3eq2zkhcGRLqEk+DKvor5yKlWlZE9D4yYuqtr8sY7fnbLeuT2guT7eZxV4cOO7QKz3CXO7msyxhAy/ZBI8a0dE4elh5TTR3H6zW0aPnx3IQP8AZ99dW+hmaMrDIsb5HpmPfhc88LuA3Y7CcgeB7KA9ru7jiXfK6Iv1mYKPia5bcUQfRE7Ad628uPcSo3e7Nc6Hghd3WSXd3JKf4xmi3DPaFxH6K+Q5VstwdC3J57tx4fKHT8Y9p/GsrHUqn7XPw4+uTtabfxzxLLE25Gzg4IOQSrAqcFSCCCCMggitmtewso4Y1iiUIi9ijuycn2kkkkntJrYrBaR3X7K4SeO9tlErIjQywEhTJCzBso55CRWXIBwCCQSORrO50Wzvis0sDLKnohyJIZk5ZwJVIbHP6LEdtd+lAaWmaYkClVaVgTn52aSUjl3NIxIHlW7SlAKUpQClKUAxXjc2scg2yIrjwZQw+BriXHFcZYpbo9wVJVmTCxKwyCDM2AcEEEJuIPaK5F3xleK/VR2kE03IiCO6kLgH6TnqNsY5Hm5AOMA5rOHuVe2hzcmde41OkXQbWz0e/NtCsXWIm9U5KSHUAhPVB59wGa4us+lZTecEn4xmpL0jyTPoV200axuY8mMPvC4kXHp4GTjy+NReZt1gT25tifjFXF4t2qT8fwdOz2mvAm3DGpx2+i21xKcRx2cUjeOFiBwPE9wqO8GWUkxbU7sZubkZRTkiC2POOJM9mRgnsznnzzniancm40TR7EH/AL20EcnPn1MHOT8VU+6ptrerw2cJmlOEXCgKMszHkqKveT4V0LiT0iupTQitZPoL7Vo4ZoYZMjryyxv9HrFGerJ7mIyR3HaR24zSfTjbqNSUqPSeFCwA7W3OoPtwqj3VPtSv7y8lhtXtkhQtHdSMZC0sEUUodXfACoz7GUAEn1vA15XXBbXdyl7OygtOJtuDuW3i5W8IB7C3NnPcSBjlVVLEHllk81FhGHQ1orQWrTiQss2d0WBlZIndcg57x4+VdniTiGQxLHa2zzSSypERJA7RKhPps7D0SuOXbyznurt6TYxW0fVRAhdzvgnPN2LN+JrdWTNQlLMnLBdGlJRwQbjNtKsoY7V7cSLNOGW2SQoocgAufSAVQGHLsyR5kLDTrW213TltEjRHiuQ3V4w2EPa30jy7Samt5bB19WMt9Eum5QfHbyz7Mj21wrjg2KWZJ5pZi8alIxE3UIinO4KI8MAcntc8qlTqqLTZVUpt6IsC4vIoxmR0T7TBfzrUTX7NjgXNuT4CaMn4ZqGxcCaYGLG1R2Pa0jPKT7TIzVlPwPpjjBs4P6KbT8Vwau96j3FXu0iwI5FYZUgjxByPjWVVQ/RpaxndZzXVm/jDM2M+YYkn71P8Ida0vndKuoWo9aWNdk6L4sg5HHv82FWRrQkVypSiWvSuTw3xHbX8IntpA69hHYyN9Vl7VP8A9FdarSsUpSgFKUoBSlKAUpSgFaesWRnglhDtGZEaPrF9ZNykbh5jNblKAhNrwZdbVikvQkKgKEtbdYWKjkBvZpNox9UA+dSbRtGgtY+rgQICdzHmWdu9nc+k7eZJNdClZbbIQpwh2VgjHSUyfwXdo7opaCTbuYDLBcgDPacgVV+ma/afwfGjXEIf5MqlTIu7d1WCMZznNdXhHRYNRD31+pnuetljeOU5S32OQIhF6owu088+tU6gsokG1I41HgqKB8AK5l7GFbEXnRnQt4ygsrqU50daktxPpMJbJto70keBctt5fZI+FW1qOkRzywySc+oYyIn0esIwrnxKjdjzOe6ufxFw3byxvIkccdwgLwzqgDpIoyrbhgkZAyDyIrLS+LrOW2juHngj3oGZWlQFWx6S4JzkHIqVSbm+aPkZhFQXKztyqCCCMg9o8a0p5edfdN1OG5j62Bt8ZLKHAOGKnBxntGcjPka+NAc1GCxublLl3MFyTW/EnKvOCHFbFYnLOwqTzohSlKrKhSlfCaA+18zXm8teTS1JRZJRbIDxVaPpFwurWIxGWVb23HJHRj64XsByccuxiD2FquDTb6OeGOaI7kkVXQ+KsMioVxWitp92H9XqJsnwxGTn3EA1h0E3TSaPEG57HljH2Q+4ftYreoSbjh9Dn3EFGWhYNKUq8oFKUoBSlKAUpSgFKVFOIePLW2LRpuuJhyMUWDtPg8h9GP2E58jQlGLk8RWWSuofxd0h2dnG2x1uLjJSO3iYO5kA7G252AZGSfcCeVV5ruu6hfEiaXqID/i9uWG4frznDN5gACs+jLRo1vriWNFEccSQ9n8ax3HB+xtz9r21VKqkmb0+G1qdNVKmmXjHUmXBNvGllE0cnW9aDPJL3ySy+lI5HcdxIx2jGO6t/UrGWTHV3MsOP5NYSD5nrI2PwIridHumpDDO8Y2pLc3DJHn0Y0SZo1ULnA9Qk48fKpFdpIR826ofFkLj4Bl/OtCXbZmPZRCeKtDv5jFaR6hLiXeZd0UQxCmNx3RqpPN0Xby3bjnkDUL4+6MY7O2We3kkkbeqOr7fSMhwpQKBg7scufb5c7MlsNSWZZxLaSlEdOr6qSHerlT6++TaQUGDg9+e3Ii/DHEkutXKF4RDbWrde/p7g8w5QgtgDC+k/Z9EVfCUlqtluUzjF6Pd7E54Y0kWlnBb8vm0CsR3uebn3sWPvrp4qnOOelp97QaftCg4NwRksR29Wp5AfrHOe7FV83GOoltxu7nOc8pnA+AOKwrectWSdeMdEfqWtSw1GOUyKpw8TmORD2qe1TjwZSGB7wfHIEL0DSOJ4ollZ7adWUN1EznrQCM7esCABvaxFcDVdcvY9Qa8SymgaGBTfwtzEkQfaGVwMPtDDDdwXwBp7tIe8RLepWlpGqQ3UKTwsGjcZB/MEdxB5EVss1a+OhsLXYzLVqzT9wpK9a7mrIRLoQ7zLdXxcmvqKai/G3HEGnqVGJbkj0YgeS/rSEeqPLtPs5ixLLwiU6kYLLOd0w8SLb2nyRD89OMMAeaQ59In7WNo8t3hU96KNGa00q2jcEOymVwe0GUlgD5gFR7qqjoy4MuNVu/4Sv8AJhDbxuGOvdfVCr/JLgZ7jjaM88foQVt04cqwcarU55ZPtKUqZWKUpQClK+McDJoDGaZUUs5CqBksSAAPEk9gqA6z0rWqkx2SPeSDkWT0YVPnMeR/og1X+s61JrEhmlZhaBiLe3BIVgrY6yQfSYkdh7Pz9Y4woAUAAcgAMADyFVTqY0R3LDgs68VUqPEX/L/Bu6nr1/d5FxNsjP8AEQZRMeDP67+zIB8K0oo1UBVAAHIADAA9lZVrXN/FH68iL7WGfh21S25HpqNtb2cfhxHxf5Zs1yuGOkdLaEwRQF7iWd2ZnIEeZG2pjblmwoQd3Z20OtBv0UU0nmF2r95sVweHOGJY5xNKAqrkqu7LZ5gZxy5Zz7qkorD5jl8RzdzpQoarLy1stuu3eT6DW7xSWWWNdxZ2RIEEZdjksRzYk953863dC47vJkLmyWRQ7xloplB3IcZ6uTHI/arj169HkmYbheXo3UwHsO0/vNaV3U9lSc0k9v7oQ4jZ0qTgqaxnPp35NfXONb6+jlgtolt0DNFKzyZkJHJ0BUEL5nn28jXR4I0tjoNxbwAC4b5RG/PGZeYAz3ZTYB7c1G9FQia9B/yqU/Eg/wB1SPgzXIbS6uIp5EijlVJ0Z2Cr1i/NyDceWcCM48q2fk+FdzNKrZxjbQr5eXo/ueF/rumvBDb3Cm0KPE7xS2zj9GwZlB2kYJGM94J8aqjiRbdr2b5MVEBc9WRkKFPgDzAznuq/tX6RNPgX0ZTOfqQDrPiw9Ee81ytI4in1JsRXNhZR/Vdlluv6tsIvsOcedbCrTn8py62GtX9jqaR0t2a2ULvHdO6xIJSkJKK4XDZkbC4yDzzUt4N4lGpW5uFhlhTcVUSgfOKAPTGO1ckjPiDWvY8EWvovcNJeOPSDXD70B8VgGI18iFz51KFGBgVYvE1SD6lwhJbSvdaXtBc7prNjthlP1kb+Jk88bT3itSDjGz3dVcMbWYetDcjq2HMjIY+i4yDgqSDViVqalpcFwmyeKOVfqyIrDPjgjkarnRjPUthVlDYik2s2ajc1zbqPEzRgfEmozrHSZpcGQshnYfRiXI++cLj2E1Krro10QAu9pEoALMdzqoA5knDAAVuaXwTpMYV4bO2Per7Ff3hmzUFbpbssd1PoU5PxhrOq5i022eOM5BdPW99w2FT3YPnUn4J6FEjYT6k4mkzu6lSTHnOcu55yHy5D21cCIAMAAAdgHYPdWVXRio7FEpOWrMY4woCqAABgADAAHYAO4VlSlSIilKUApSlAKxkXII8QRWVKA/N3Dq9SjWj8pYHkjdTyOQ7HOD3EHtrr1bfEXBthfc7mBWcYAkGVkGOz5xcH3VwD0RaZ/nP/AJh6plSy85PQW3HnSpRpuGcLG+PQrmWwRjltzeRdtv3c4PvFecSW0Xq9Sh8tgPxqacT8B6HYW7XNyJ2VeSobiTLufVRRkcz+WSeyq10nRkkkNy8KRKTmKBc7UX6JO7mxx3n2+zDhhas2LbiLuayjSoxz1b6eOxI0YEZBBB5gjsI9tfa+AV9qk9Ks41FaHAmoSBbmOC3lnkNzKw2ACMAhQC8x9Few+J8q214fudQjmWBkRIztJcMetkAD9WMeqmCoLc/WxjkamGj8ZaYsEQjdI8jlbRoWkRuxl6mME5Bzzxz7eznVdWnGcOWSyeZ4reRqVFCD7OdfHZpeRG7Do81AtLI91FAZZGlZEj60qWPZuYqPhXjrGhyWckUcsy3Cy7yhMYR1ZAC2QCQV59vIg4HPNWdYXnWpvCSIO4SIUYjx2H0gPtAHyquekeO4gvFu3VpbZkWBQgy0LlskFO/eQOfsHcMyhJt8pp2td0pxzN8uddW1jy/veaoFeFzZRSfpI0b7Sg/nWmmsEsyiC4ypAYFApUkA4KswI5EV6rfOf4ib/wBL/jqeGj06ureqtNV/q2v+Gzp6y23O0uJrf9VX3R++F9yfgKlel9JF1Dyu4VnQdstuNsgHiYGJDf0WHsqIRXDt/FOvmzR/7rNWzUlUkjVq8LtLhNqPK/BNfZrH2Li4e4os74E20yOQMsmcSJ3elGcMvPlzFdivzveWPpddEzRTrzSZCVYEdmSPWHcQe6rt4J1druwtrl8b5I1Z8DA3jkxA7hkE1sQmpHlb+wnaTUZPKezO0RUA4n0qTTn+W2UjxQZPyqADdAu48rgQHsAPrhCpKkkEEHNgVi6AggjIPIg9hB7RipGg1lEf0niQsyxXKCKRv0bq26GXwCSYGHxz2MAe3BbBNSKoVfcABkeCK5kitn/idiP1YznEUjekmDzXOdpxjGAKmgFZeOhCnz4xPH0PtKUrBYKUpQClKUApSlAK17+8jhjeWVwkaKWZj2BR2mvcmqL6QOJm1W4NpAxFlC2ZXH8fIO4eKju+99WsN4LKVOVWahBZbOdrWsSavd/KZAVtYiVtoj38+bsPE45+4dxzuVjFGFAVQAAMADuArKtWcuZnvOH2MbSlyrd7vv8A13ClKVA3jnX2s3lnbXMUIDRTbn3hiJLdnAEjD6ykDIxzGatS1jsrGEBeot4wBzJRAfMsfWPmaqniaJmtZQvbtzjyBBP4A1YnC3B+nQxxywwIzFVcSv8AONzUHKs2dvb9HFKmOXU8hxK3VG4+DZrOvm84JHbXCSKHRgysMqwOQR4g1HeM0M72tkvbLKJnY9ghtmV39pLGMD2mpHc3CRqWkZUUcyzMAB7zUUXVJrmf5TYWclyERoVmd1hhwW3SGNmy0mSqDIXHo9tV04tvKRoVJJLDZHOJItuqXX68dvJ7TtZCR9wD3V4VxY+Lm1G/6wxCLZA0eAxbIEgYZOB2bj3d5rqxzb2McSvNIO2OJS7D245L7WIFXuL0R6XhVzTjaZm0km9/PPqetYSyqoLMQoHaScAe+uvacB6tcesYbNPFsTTfcX0B7N1SnSOimxjIe5Mt445jrm+bBxjlCuFx5NuqapPqU3HH6MNKScn/AAvz9iudMtLnUiYbFG2H0ZLpgRFGv0tpPN2xyAHiKvTQtLS1tobZMlYkWME9p2jGT5nt99bkMKooVFCqBgKAAAPAAdlZ1dGKjseau7yrdT56n6QpSlSNUUpSgFKUoBSlKAUpSgFKUoCpulriqZphpNuTGXQPPL3mNgfQTHiAck48Ki9laJEgRBhR+PmfOlKorPXB6v8Ax6jD2cqmPizj6YR70pSqD0YpSlAK5vD+mB72aFpbgRLEskcaTSIqbmwwAU9mc4HZzpSqriTjRm4vGhyOMU4ypwbXzejO5pfDVr/DFnE6GVHjnZlldpQWRQVOHJ7M1dyxgDAAAAwAOwDwx4V8pV9hKUreLk8v9nj7lJVWkVxonQ1p8Lu8rST7mYqhYoioWyFIQ5flgHJwcdgqwrKyihQRxRpGg5BUUKoHsFfaVuFB70pSgFKUoBSlKAUpSgFKUoBSlKA//9k="/>
          <p:cNvSpPr>
            <a:spLocks noChangeAspect="1" noChangeArrowheads="1"/>
          </p:cNvSpPr>
          <p:nvPr/>
        </p:nvSpPr>
        <p:spPr bwMode="auto">
          <a:xfrm>
            <a:off x="307975" y="-1638300"/>
            <a:ext cx="35623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8665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ranallid\Desktop\f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4032448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ranallid\Desktop\fur ag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4664"/>
            <a:ext cx="415290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70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ranallid\Desktop\oil spill stri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4070945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ranallid\Desktop\obama strik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410445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13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ranallid\Desktop\abortion stri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104456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ranallid\Desktop\equality strik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0648"/>
            <a:ext cx="4032448" cy="633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67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ranallid\Desktop\animal prot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248472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2656"/>
            <a:ext cx="4392488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054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3609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0"/>
            <a:ext cx="43559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80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YOUR TASK: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A" dirty="0" smtClean="0">
                <a:solidFill>
                  <a:srgbClr val="FFFF00"/>
                </a:solidFill>
              </a:rPr>
              <a:t>MATERIALS NEEDED: COLORING </a:t>
            </a:r>
            <a:r>
              <a:rPr lang="fr-CA" dirty="0" smtClean="0">
                <a:solidFill>
                  <a:srgbClr val="FFFF00"/>
                </a:solidFill>
              </a:rPr>
              <a:t>CRAYONS </a:t>
            </a:r>
            <a:r>
              <a:rPr lang="fr-CA" dirty="0" smtClean="0">
                <a:solidFill>
                  <a:srgbClr val="FFFF00"/>
                </a:solidFill>
              </a:rPr>
              <a:t>OR MARKERS</a:t>
            </a:r>
            <a:br>
              <a:rPr lang="fr-CA" dirty="0" smtClean="0">
                <a:solidFill>
                  <a:srgbClr val="FFFF00"/>
                </a:solidFill>
              </a:rPr>
            </a:br>
            <a:r>
              <a:rPr lang="fr-CA" dirty="0" smtClean="0">
                <a:solidFill>
                  <a:srgbClr val="FFFF00"/>
                </a:solidFill>
              </a:rPr>
              <a:t>                              </a:t>
            </a:r>
            <a:r>
              <a:rPr lang="fr-CA" dirty="0" smtClean="0">
                <a:solidFill>
                  <a:srgbClr val="FFFF00"/>
                </a:solidFill>
              </a:rPr>
              <a:t>WHITE </a:t>
            </a:r>
            <a:r>
              <a:rPr lang="fr-CA" dirty="0" smtClean="0">
                <a:solidFill>
                  <a:srgbClr val="FFFF00"/>
                </a:solidFill>
              </a:rPr>
              <a:t>PAPER (PROVIDED BY </a:t>
            </a:r>
            <a:r>
              <a:rPr lang="fr-CA" dirty="0" smtClean="0">
                <a:solidFill>
                  <a:srgbClr val="FFFF00"/>
                </a:solidFill>
              </a:rPr>
              <a:t>ME)</a:t>
            </a:r>
            <a:endParaRPr lang="fr-CA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fr-CA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fr-CA" dirty="0" smtClean="0">
                <a:solidFill>
                  <a:srgbClr val="FFFF00"/>
                </a:solidFill>
              </a:rPr>
              <a:t>1) YOU AND YOUR PARTNER WILL CHOOSE </a:t>
            </a:r>
            <a:r>
              <a:rPr lang="fr-CA" u="sng" dirty="0" smtClean="0">
                <a:solidFill>
                  <a:srgbClr val="FFFF00"/>
                </a:solidFill>
              </a:rPr>
              <a:t>ANY SOCIAL ISSUE</a:t>
            </a:r>
            <a:r>
              <a:rPr lang="fr-CA" dirty="0" smtClean="0">
                <a:solidFill>
                  <a:srgbClr val="FFFF00"/>
                </a:solidFill>
              </a:rPr>
              <a:t> </a:t>
            </a:r>
            <a:br>
              <a:rPr lang="fr-CA" dirty="0" smtClean="0">
                <a:solidFill>
                  <a:srgbClr val="FFFF00"/>
                </a:solidFill>
              </a:rPr>
            </a:br>
            <a:r>
              <a:rPr lang="fr-CA" dirty="0" smtClean="0">
                <a:solidFill>
                  <a:srgbClr val="FFFF00"/>
                </a:solidFill>
              </a:rPr>
              <a:t>    </a:t>
            </a:r>
            <a:r>
              <a:rPr lang="fr-CA" dirty="0" smtClean="0">
                <a:solidFill>
                  <a:srgbClr val="FFFF00"/>
                </a:solidFill>
              </a:rPr>
              <a:t>THAT </a:t>
            </a:r>
            <a:r>
              <a:rPr lang="fr-CA" dirty="0" smtClean="0">
                <a:solidFill>
                  <a:srgbClr val="FFFF00"/>
                </a:solidFill>
              </a:rPr>
              <a:t>BOTHERS YOU OR THAT YOU ARE PASSIONATE ABOUT.</a:t>
            </a:r>
            <a:br>
              <a:rPr lang="fr-CA" dirty="0" smtClean="0">
                <a:solidFill>
                  <a:srgbClr val="FFFF00"/>
                </a:solidFill>
              </a:rPr>
            </a:br>
            <a:r>
              <a:rPr lang="fr-CA" dirty="0" smtClean="0">
                <a:solidFill>
                  <a:srgbClr val="FFFF00"/>
                </a:solidFill>
              </a:rPr>
              <a:t/>
            </a:r>
            <a:br>
              <a:rPr lang="fr-CA" dirty="0" smtClean="0">
                <a:solidFill>
                  <a:srgbClr val="FFFF00"/>
                </a:solidFill>
              </a:rPr>
            </a:br>
            <a:r>
              <a:rPr lang="fr-CA" dirty="0" smtClean="0">
                <a:solidFill>
                  <a:schemeClr val="tx1"/>
                </a:solidFill>
              </a:rPr>
              <a:t>IF YOU </a:t>
            </a:r>
            <a:r>
              <a:rPr lang="fr-CA" u="sng" dirty="0" smtClean="0">
                <a:solidFill>
                  <a:schemeClr val="tx1"/>
                </a:solidFill>
              </a:rPr>
              <a:t>DISLIKE</a:t>
            </a:r>
            <a:r>
              <a:rPr lang="fr-CA" dirty="0" smtClean="0">
                <a:solidFill>
                  <a:schemeClr val="tx1"/>
                </a:solidFill>
              </a:rPr>
              <a:t> FB, THEN YOU ARE </a:t>
            </a:r>
            <a:r>
              <a:rPr lang="fr-CA" u="sng" dirty="0" smtClean="0">
                <a:solidFill>
                  <a:schemeClr val="tx1"/>
                </a:solidFill>
              </a:rPr>
              <a:t>PROTESTING AGAINST </a:t>
            </a:r>
            <a:r>
              <a:rPr lang="fr-CA" dirty="0" smtClean="0">
                <a:solidFill>
                  <a:schemeClr val="tx1"/>
                </a:solidFill>
              </a:rPr>
              <a:t>FB</a:t>
            </a:r>
            <a:br>
              <a:rPr lang="fr-CA" dirty="0" smtClean="0">
                <a:solidFill>
                  <a:schemeClr val="tx1"/>
                </a:solidFill>
              </a:rPr>
            </a:br>
            <a:r>
              <a:rPr lang="fr-CA" dirty="0" smtClean="0">
                <a:solidFill>
                  <a:schemeClr val="tx1"/>
                </a:solidFill>
              </a:rPr>
              <a:t>IF YOU </a:t>
            </a:r>
            <a:r>
              <a:rPr lang="fr-CA" u="sng" dirty="0" smtClean="0">
                <a:solidFill>
                  <a:schemeClr val="tx1"/>
                </a:solidFill>
              </a:rPr>
              <a:t>BELIEVE IN</a:t>
            </a:r>
            <a:r>
              <a:rPr lang="fr-CA" dirty="0" smtClean="0">
                <a:solidFill>
                  <a:schemeClr val="tx1"/>
                </a:solidFill>
              </a:rPr>
              <a:t> EQUAL MARRIAGE THEN YOU ARE </a:t>
            </a:r>
            <a:r>
              <a:rPr lang="fr-CA" u="sng" dirty="0" smtClean="0">
                <a:solidFill>
                  <a:schemeClr val="tx1"/>
                </a:solidFill>
              </a:rPr>
              <a:t>PROTESTING FOR </a:t>
            </a:r>
            <a:r>
              <a:rPr lang="fr-CA" dirty="0" smtClean="0">
                <a:solidFill>
                  <a:schemeClr val="tx1"/>
                </a:solidFill>
              </a:rPr>
              <a:t>EQUAL MARRIAGE.</a:t>
            </a:r>
            <a:r>
              <a:rPr lang="fr-CA" dirty="0" smtClean="0">
                <a:solidFill>
                  <a:srgbClr val="FFFF00"/>
                </a:solidFill>
              </a:rPr>
              <a:t/>
            </a:r>
            <a:br>
              <a:rPr lang="fr-CA" dirty="0" smtClean="0">
                <a:solidFill>
                  <a:srgbClr val="FFFF00"/>
                </a:solidFill>
              </a:rPr>
            </a:br>
            <a:r>
              <a:rPr lang="fr-CA" dirty="0" smtClean="0">
                <a:solidFill>
                  <a:srgbClr val="FFFF00"/>
                </a:solidFill>
              </a:rPr>
              <a:t/>
            </a:r>
            <a:br>
              <a:rPr lang="fr-CA" dirty="0" smtClean="0">
                <a:solidFill>
                  <a:srgbClr val="FFFF00"/>
                </a:solidFill>
              </a:rPr>
            </a:br>
            <a:r>
              <a:rPr lang="fr-CA" dirty="0" smtClean="0">
                <a:solidFill>
                  <a:srgbClr val="FFFF00"/>
                </a:solidFill>
              </a:rPr>
              <a:t>2) YOU WILL THEN CREATE A PROTEST POSTER.</a:t>
            </a:r>
            <a:r>
              <a:rPr lang="fr-CA" dirty="0" smtClean="0"/>
              <a:t/>
            </a:r>
            <a:br>
              <a:rPr lang="fr-CA" dirty="0" smtClean="0"/>
            </a:br>
            <a:endParaRPr lang="fr-CA" u="sng" dirty="0"/>
          </a:p>
        </p:txBody>
      </p:sp>
    </p:spTree>
    <p:extLst>
      <p:ext uri="{BB962C8B-B14F-4D97-AF65-F5344CB8AC3E}">
        <p14:creationId xmlns:p14="http://schemas.microsoft.com/office/powerpoint/2010/main" val="70612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6856" y="404664"/>
            <a:ext cx="8229600" cy="796950"/>
          </a:xfrm>
        </p:spPr>
        <p:txBody>
          <a:bodyPr/>
          <a:lstStyle/>
          <a:p>
            <a:r>
              <a:rPr lang="fr-CA" dirty="0" smtClean="0"/>
              <a:t>YOUR TASK (CONTINUED)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6856" y="1471917"/>
            <a:ext cx="8229600" cy="4525963"/>
          </a:xfrm>
        </p:spPr>
        <p:txBody>
          <a:bodyPr/>
          <a:lstStyle/>
          <a:p>
            <a:r>
              <a:rPr lang="fr-CA" dirty="0" smtClean="0">
                <a:solidFill>
                  <a:srgbClr val="FFFF00"/>
                </a:solidFill>
              </a:rPr>
              <a:t>YOUR POSTER </a:t>
            </a:r>
            <a:r>
              <a:rPr lang="fr-CA" u="sng" dirty="0" smtClean="0">
                <a:solidFill>
                  <a:srgbClr val="FFFF00"/>
                </a:solidFill>
              </a:rPr>
              <a:t>MUST</a:t>
            </a:r>
            <a:r>
              <a:rPr lang="fr-CA" dirty="0" smtClean="0">
                <a:solidFill>
                  <a:srgbClr val="FFFF00"/>
                </a:solidFill>
              </a:rPr>
              <a:t> CONTAIN:</a:t>
            </a:r>
            <a:br>
              <a:rPr lang="fr-CA" dirty="0" smtClean="0">
                <a:solidFill>
                  <a:srgbClr val="FFFF00"/>
                </a:solidFill>
              </a:rPr>
            </a:br>
            <a:r>
              <a:rPr lang="fr-CA" dirty="0" smtClean="0">
                <a:solidFill>
                  <a:srgbClr val="FFFF00"/>
                </a:solidFill>
              </a:rPr>
              <a:t/>
            </a:r>
            <a:br>
              <a:rPr lang="fr-CA" dirty="0" smtClean="0">
                <a:solidFill>
                  <a:srgbClr val="FFFF00"/>
                </a:solidFill>
              </a:rPr>
            </a:br>
            <a:r>
              <a:rPr lang="fr-CA" dirty="0" smtClean="0">
                <a:solidFill>
                  <a:schemeClr val="tx1"/>
                </a:solidFill>
              </a:rPr>
              <a:t>1)</a:t>
            </a:r>
            <a:r>
              <a:rPr lang="fr-CA" dirty="0" smtClean="0">
                <a:solidFill>
                  <a:srgbClr val="FFFF00"/>
                </a:solidFill>
              </a:rPr>
              <a:t> </a:t>
            </a:r>
            <a:r>
              <a:rPr lang="fr-CA" u="sng" dirty="0" smtClean="0">
                <a:solidFill>
                  <a:srgbClr val="FFFF00"/>
                </a:solidFill>
              </a:rPr>
              <a:t>ONE</a:t>
            </a:r>
            <a:r>
              <a:rPr lang="fr-CA" dirty="0" smtClean="0">
                <a:solidFill>
                  <a:srgbClr val="FFFF00"/>
                </a:solidFill>
              </a:rPr>
              <a:t> </a:t>
            </a:r>
            <a:r>
              <a:rPr lang="fr-CA" dirty="0">
                <a:solidFill>
                  <a:srgbClr val="FFFF00"/>
                </a:solidFill>
              </a:rPr>
              <a:t>INTERESTING FACT </a:t>
            </a:r>
            <a:r>
              <a:rPr lang="fr-CA" i="1" dirty="0" smtClean="0">
                <a:solidFill>
                  <a:srgbClr val="FFFF00"/>
                </a:solidFill>
              </a:rPr>
              <a:t>OR</a:t>
            </a:r>
            <a:r>
              <a:rPr lang="fr-CA" dirty="0" smtClean="0">
                <a:solidFill>
                  <a:srgbClr val="FFFF00"/>
                </a:solidFill>
              </a:rPr>
              <a:t> STATISTIC ABOUT </a:t>
            </a:r>
            <a:r>
              <a:rPr lang="fr-CA" dirty="0">
                <a:solidFill>
                  <a:srgbClr val="FFFF00"/>
                </a:solidFill>
              </a:rPr>
              <a:t>THE ISSUE </a:t>
            </a:r>
            <a:r>
              <a:rPr lang="fr-CA" dirty="0" smtClean="0">
                <a:solidFill>
                  <a:srgbClr val="FFFF00"/>
                </a:solidFill>
              </a:rPr>
              <a:t>  </a:t>
            </a:r>
            <a:br>
              <a:rPr lang="fr-CA" dirty="0" smtClean="0">
                <a:solidFill>
                  <a:srgbClr val="FFFF00"/>
                </a:solidFill>
              </a:rPr>
            </a:br>
            <a:r>
              <a:rPr lang="fr-CA" dirty="0" smtClean="0">
                <a:solidFill>
                  <a:srgbClr val="FFFF00"/>
                </a:solidFill>
              </a:rPr>
              <a:t>    THAT </a:t>
            </a:r>
            <a:r>
              <a:rPr lang="fr-CA" dirty="0">
                <a:solidFill>
                  <a:srgbClr val="FFFF00"/>
                </a:solidFill>
              </a:rPr>
              <a:t>IS </a:t>
            </a:r>
            <a:r>
              <a:rPr lang="fr-CA" i="1" dirty="0" smtClean="0">
                <a:solidFill>
                  <a:srgbClr val="FFFF00"/>
                </a:solidFill>
              </a:rPr>
              <a:t>SHOCKING </a:t>
            </a:r>
            <a:r>
              <a:rPr lang="fr-CA" i="1" dirty="0">
                <a:solidFill>
                  <a:srgbClr val="FFFF00"/>
                </a:solidFill>
              </a:rPr>
              <a:t>OR </a:t>
            </a:r>
            <a:r>
              <a:rPr lang="fr-CA" i="1" dirty="0" smtClean="0">
                <a:solidFill>
                  <a:srgbClr val="FFFF00"/>
                </a:solidFill>
              </a:rPr>
              <a:t>SURPRISING.</a:t>
            </a:r>
            <a:br>
              <a:rPr lang="fr-CA" i="1" dirty="0" smtClean="0">
                <a:solidFill>
                  <a:srgbClr val="FFFF00"/>
                </a:solidFill>
              </a:rPr>
            </a:br>
            <a:r>
              <a:rPr lang="fr-CA" i="1" dirty="0" smtClean="0">
                <a:solidFill>
                  <a:srgbClr val="FFFF00"/>
                </a:solidFill>
              </a:rPr>
              <a:t/>
            </a:r>
            <a:br>
              <a:rPr lang="fr-CA" i="1" dirty="0" smtClean="0">
                <a:solidFill>
                  <a:srgbClr val="FFFF00"/>
                </a:solidFill>
              </a:rPr>
            </a:br>
            <a:r>
              <a:rPr lang="fr-CA" dirty="0" smtClean="0">
                <a:solidFill>
                  <a:schemeClr val="tx1"/>
                </a:solidFill>
              </a:rPr>
              <a:t>2)</a:t>
            </a:r>
            <a:r>
              <a:rPr lang="fr-CA" dirty="0" smtClean="0">
                <a:solidFill>
                  <a:srgbClr val="FFFF00"/>
                </a:solidFill>
              </a:rPr>
              <a:t> A CREATIVE IMAGE OR DESIGN</a:t>
            </a:r>
            <a:br>
              <a:rPr lang="fr-CA" dirty="0" smtClean="0">
                <a:solidFill>
                  <a:srgbClr val="FFFF00"/>
                </a:solidFill>
              </a:rPr>
            </a:br>
            <a:r>
              <a:rPr lang="fr-CA" dirty="0" smtClean="0">
                <a:solidFill>
                  <a:srgbClr val="FFFF00"/>
                </a:solidFill>
              </a:rPr>
              <a:t>    (IT CAN BE SERIOUS, SCARY, FUNNY BUT </a:t>
            </a:r>
            <a:r>
              <a:rPr lang="fr-CA" u="sng" dirty="0" smtClean="0">
                <a:solidFill>
                  <a:srgbClr val="FFFF00"/>
                </a:solidFill>
              </a:rPr>
              <a:t>NOT VULGAR</a:t>
            </a:r>
            <a:r>
              <a:rPr lang="fr-CA" dirty="0" smtClean="0">
                <a:solidFill>
                  <a:srgbClr val="FFFF00"/>
                </a:solidFill>
              </a:rPr>
              <a:t>)</a:t>
            </a:r>
            <a:br>
              <a:rPr lang="fr-CA" dirty="0" smtClean="0">
                <a:solidFill>
                  <a:srgbClr val="FFFF00"/>
                </a:solidFill>
              </a:rPr>
            </a:br>
            <a:r>
              <a:rPr lang="fr-CA" dirty="0" smtClean="0">
                <a:solidFill>
                  <a:srgbClr val="FFFF00"/>
                </a:solidFill>
              </a:rPr>
              <a:t/>
            </a:r>
            <a:br>
              <a:rPr lang="fr-CA" dirty="0" smtClean="0">
                <a:solidFill>
                  <a:srgbClr val="FFFF00"/>
                </a:solidFill>
              </a:rPr>
            </a:br>
            <a:r>
              <a:rPr lang="fr-CA" dirty="0" smtClean="0">
                <a:solidFill>
                  <a:schemeClr val="tx1"/>
                </a:solidFill>
              </a:rPr>
              <a:t>3)</a:t>
            </a:r>
            <a:r>
              <a:rPr lang="fr-CA" dirty="0" smtClean="0">
                <a:solidFill>
                  <a:srgbClr val="FFFF00"/>
                </a:solidFill>
              </a:rPr>
              <a:t> A SHORT AND DIRECT SLOGAN THAT IS </a:t>
            </a:r>
            <a:br>
              <a:rPr lang="fr-CA" dirty="0" smtClean="0">
                <a:solidFill>
                  <a:srgbClr val="FFFF00"/>
                </a:solidFill>
              </a:rPr>
            </a:br>
            <a:r>
              <a:rPr lang="fr-CA" dirty="0" smtClean="0">
                <a:solidFill>
                  <a:srgbClr val="FFFF00"/>
                </a:solidFill>
              </a:rPr>
              <a:t>    CONNECTED TO YOUR ISSUE.</a:t>
            </a:r>
            <a:endParaRPr lang="fr-CA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57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CA" dirty="0" smtClean="0"/>
              <a:t>YOU WILL THEN TAKE A PICTURE</a:t>
            </a:r>
            <a:br>
              <a:rPr lang="fr-CA" dirty="0" smtClean="0"/>
            </a:br>
            <a:r>
              <a:rPr lang="fr-CA" dirty="0" smtClean="0"/>
              <a:t> AND POST IT ON PADLET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525963"/>
          </a:xfrm>
          <a:solidFill>
            <a:schemeClr val="tx1"/>
          </a:solidFill>
        </p:spPr>
        <p:txBody>
          <a:bodyPr>
            <a:normAutofit fontScale="92500" lnSpcReduction="20000"/>
          </a:bodyPr>
          <a:lstStyle/>
          <a:p>
            <a:r>
              <a:rPr lang="fr-CA" dirty="0">
                <a:hlinkClick r:id="rId2"/>
              </a:rPr>
              <a:t>http://</a:t>
            </a:r>
            <a:r>
              <a:rPr lang="fr-CA" dirty="0" smtClean="0">
                <a:hlinkClick r:id="rId2"/>
              </a:rPr>
              <a:t>fr.padlet.com/ranallidavid/e54bm260yufh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(235)</a:t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endParaRPr lang="fr-CA" dirty="0" smtClean="0"/>
          </a:p>
          <a:p>
            <a:r>
              <a:rPr lang="fr-CA" dirty="0"/>
              <a:t> </a:t>
            </a:r>
            <a:r>
              <a:rPr lang="fr-CA" dirty="0">
                <a:hlinkClick r:id="rId3"/>
              </a:rPr>
              <a:t>http://</a:t>
            </a:r>
            <a:r>
              <a:rPr lang="fr-CA" dirty="0" smtClean="0">
                <a:hlinkClick r:id="rId3"/>
              </a:rPr>
              <a:t>fr.padlet.com/ranallidavid/61n1073vlcou</a:t>
            </a:r>
            <a:r>
              <a:rPr lang="fr-CA" dirty="0" smtClean="0"/>
              <a:t> </a:t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(279)</a:t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endParaRPr lang="fr-CA" dirty="0" smtClean="0"/>
          </a:p>
          <a:p>
            <a:r>
              <a:rPr lang="fr-CA" dirty="0" err="1" smtClean="0">
                <a:solidFill>
                  <a:schemeClr val="bg1"/>
                </a:solidFill>
              </a:rPr>
              <a:t>Take</a:t>
            </a:r>
            <a:r>
              <a:rPr lang="fr-CA" dirty="0" smtClean="0">
                <a:solidFill>
                  <a:schemeClr val="bg1"/>
                </a:solidFill>
              </a:rPr>
              <a:t> a </a:t>
            </a:r>
            <a:r>
              <a:rPr lang="fr-CA" dirty="0" err="1" smtClean="0">
                <a:solidFill>
                  <a:schemeClr val="bg1"/>
                </a:solidFill>
              </a:rPr>
              <a:t>picture</a:t>
            </a:r>
            <a:r>
              <a:rPr lang="fr-CA" dirty="0" smtClean="0">
                <a:solidFill>
                  <a:schemeClr val="bg1"/>
                </a:solidFill>
              </a:rPr>
              <a:t> of </a:t>
            </a:r>
            <a:r>
              <a:rPr lang="fr-CA" dirty="0" err="1" smtClean="0">
                <a:solidFill>
                  <a:schemeClr val="bg1"/>
                </a:solidFill>
              </a:rPr>
              <a:t>your</a:t>
            </a:r>
            <a:r>
              <a:rPr lang="fr-CA" dirty="0" smtClean="0">
                <a:solidFill>
                  <a:schemeClr val="bg1"/>
                </a:solidFill>
              </a:rPr>
              <a:t> poster (</a:t>
            </a:r>
            <a:r>
              <a:rPr lang="fr-CA" dirty="0" err="1" smtClean="0">
                <a:solidFill>
                  <a:schemeClr val="bg1"/>
                </a:solidFill>
              </a:rPr>
              <a:t>with</a:t>
            </a:r>
            <a:r>
              <a:rPr lang="fr-CA" dirty="0" smtClean="0">
                <a:solidFill>
                  <a:schemeClr val="bg1"/>
                </a:solidFill>
              </a:rPr>
              <a:t> phone)</a:t>
            </a:r>
            <a:br>
              <a:rPr lang="fr-CA" dirty="0" smtClean="0">
                <a:solidFill>
                  <a:schemeClr val="bg1"/>
                </a:solidFill>
              </a:rPr>
            </a:br>
            <a:r>
              <a:rPr lang="fr-CA" dirty="0" err="1" smtClean="0">
                <a:solidFill>
                  <a:schemeClr val="bg1"/>
                </a:solidFill>
              </a:rPr>
              <a:t>Upload</a:t>
            </a:r>
            <a:r>
              <a:rPr lang="fr-CA" dirty="0" smtClean="0">
                <a:solidFill>
                  <a:schemeClr val="bg1"/>
                </a:solidFill>
              </a:rPr>
              <a:t> </a:t>
            </a:r>
            <a:r>
              <a:rPr lang="fr-CA" dirty="0" err="1" smtClean="0">
                <a:solidFill>
                  <a:schemeClr val="bg1"/>
                </a:solidFill>
              </a:rPr>
              <a:t>it</a:t>
            </a:r>
            <a:r>
              <a:rPr lang="fr-CA" dirty="0" smtClean="0">
                <a:solidFill>
                  <a:schemeClr val="bg1"/>
                </a:solidFill>
              </a:rPr>
              <a:t> to </a:t>
            </a:r>
            <a:r>
              <a:rPr lang="fr-CA" dirty="0" err="1" smtClean="0">
                <a:solidFill>
                  <a:schemeClr val="bg1"/>
                </a:solidFill>
              </a:rPr>
              <a:t>your</a:t>
            </a:r>
            <a:r>
              <a:rPr lang="fr-CA" dirty="0" smtClean="0">
                <a:solidFill>
                  <a:schemeClr val="bg1"/>
                </a:solidFill>
              </a:rPr>
              <a:t> computer</a:t>
            </a:r>
            <a:br>
              <a:rPr lang="fr-CA" dirty="0" smtClean="0">
                <a:solidFill>
                  <a:schemeClr val="bg1"/>
                </a:solidFill>
              </a:rPr>
            </a:br>
            <a:r>
              <a:rPr lang="fr-CA" dirty="0" smtClean="0">
                <a:solidFill>
                  <a:schemeClr val="bg1"/>
                </a:solidFill>
              </a:rPr>
              <a:t>Post </a:t>
            </a:r>
            <a:r>
              <a:rPr lang="fr-CA" dirty="0" err="1" smtClean="0">
                <a:solidFill>
                  <a:schemeClr val="bg1"/>
                </a:solidFill>
              </a:rPr>
              <a:t>it</a:t>
            </a:r>
            <a:r>
              <a:rPr lang="fr-CA" dirty="0" smtClean="0">
                <a:solidFill>
                  <a:schemeClr val="bg1"/>
                </a:solidFill>
              </a:rPr>
              <a:t> on PADLET</a:t>
            </a:r>
            <a:br>
              <a:rPr lang="fr-CA" dirty="0" smtClean="0">
                <a:solidFill>
                  <a:schemeClr val="bg1"/>
                </a:solidFill>
              </a:rPr>
            </a:br>
            <a:r>
              <a:rPr lang="fr-CA" dirty="0" smtClean="0">
                <a:solidFill>
                  <a:schemeClr val="bg1"/>
                </a:solidFill>
              </a:rPr>
              <a:t>Write </a:t>
            </a:r>
            <a:r>
              <a:rPr lang="fr-CA" dirty="0" err="1" smtClean="0">
                <a:solidFill>
                  <a:schemeClr val="bg1"/>
                </a:solidFill>
              </a:rPr>
              <a:t>your</a:t>
            </a:r>
            <a:r>
              <a:rPr lang="fr-CA" dirty="0" smtClean="0">
                <a:solidFill>
                  <a:schemeClr val="bg1"/>
                </a:solidFill>
              </a:rPr>
              <a:t> </a:t>
            </a:r>
            <a:r>
              <a:rPr lang="fr-CA" dirty="0" err="1" smtClean="0">
                <a:solidFill>
                  <a:schemeClr val="bg1"/>
                </a:solidFill>
              </a:rPr>
              <a:t>names</a:t>
            </a:r>
            <a:r>
              <a:rPr lang="fr-CA" dirty="0" smtClean="0">
                <a:solidFill>
                  <a:schemeClr val="bg1"/>
                </a:solidFill>
              </a:rPr>
              <a:t> and </a:t>
            </a:r>
            <a:r>
              <a:rPr lang="fr-CA" dirty="0" err="1" smtClean="0">
                <a:solidFill>
                  <a:schemeClr val="bg1"/>
                </a:solidFill>
              </a:rPr>
              <a:t>upload</a:t>
            </a:r>
            <a:r>
              <a:rPr lang="fr-CA" dirty="0" smtClean="0">
                <a:solidFill>
                  <a:schemeClr val="bg1"/>
                </a:solidFill>
              </a:rPr>
              <a:t> a </a:t>
            </a:r>
            <a:r>
              <a:rPr lang="fr-CA" dirty="0" err="1" smtClean="0">
                <a:solidFill>
                  <a:schemeClr val="bg1"/>
                </a:solidFill>
              </a:rPr>
              <a:t>youtube</a:t>
            </a:r>
            <a:r>
              <a:rPr lang="fr-CA" dirty="0" smtClean="0">
                <a:solidFill>
                  <a:schemeClr val="bg1"/>
                </a:solidFill>
              </a:rPr>
              <a:t> </a:t>
            </a:r>
            <a:r>
              <a:rPr lang="fr-CA" dirty="0" err="1" smtClean="0">
                <a:solidFill>
                  <a:schemeClr val="bg1"/>
                </a:solidFill>
              </a:rPr>
              <a:t>video</a:t>
            </a:r>
            <a:r>
              <a:rPr lang="fr-CA" dirty="0" smtClean="0">
                <a:solidFill>
                  <a:schemeClr val="bg1"/>
                </a:solidFill>
              </a:rPr>
              <a:t> </a:t>
            </a:r>
            <a:r>
              <a:rPr lang="fr-CA" dirty="0" err="1" smtClean="0">
                <a:solidFill>
                  <a:schemeClr val="bg1"/>
                </a:solidFill>
              </a:rPr>
              <a:t>that</a:t>
            </a:r>
            <a:r>
              <a:rPr lang="fr-CA" dirty="0" smtClean="0">
                <a:solidFill>
                  <a:schemeClr val="bg1"/>
                </a:solidFill>
              </a:rPr>
              <a:t> has information about </a:t>
            </a:r>
            <a:r>
              <a:rPr lang="fr-CA" dirty="0" err="1" smtClean="0">
                <a:solidFill>
                  <a:schemeClr val="bg1"/>
                </a:solidFill>
              </a:rPr>
              <a:t>your</a:t>
            </a:r>
            <a:r>
              <a:rPr lang="fr-CA" dirty="0" smtClean="0">
                <a:solidFill>
                  <a:schemeClr val="bg1"/>
                </a:solidFill>
              </a:rPr>
              <a:t> topic.</a:t>
            </a:r>
          </a:p>
        </p:txBody>
      </p:sp>
    </p:spTree>
    <p:extLst>
      <p:ext uri="{BB962C8B-B14F-4D97-AF65-F5344CB8AC3E}">
        <p14:creationId xmlns:p14="http://schemas.microsoft.com/office/powerpoint/2010/main" val="2142005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68958"/>
          </a:xfrm>
        </p:spPr>
        <p:txBody>
          <a:bodyPr/>
          <a:lstStyle/>
          <a:p>
            <a:pPr algn="ctr"/>
            <a:r>
              <a:rPr lang="fr-CA" dirty="0" smtClean="0"/>
              <a:t>WHAT IS A PROTEST ?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844824"/>
            <a:ext cx="8435280" cy="417646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 protest </a:t>
            </a:r>
            <a:r>
              <a:rPr lang="en-US" dirty="0" smtClean="0">
                <a:solidFill>
                  <a:schemeClr val="tx1"/>
                </a:solidFill>
              </a:rPr>
              <a:t>is </a:t>
            </a:r>
            <a:r>
              <a:rPr lang="en-US" dirty="0">
                <a:solidFill>
                  <a:schemeClr val="tx1"/>
                </a:solidFill>
              </a:rPr>
              <a:t>an expression of </a:t>
            </a:r>
            <a:r>
              <a:rPr lang="en-US" dirty="0" smtClean="0">
                <a:solidFill>
                  <a:schemeClr val="tx1"/>
                </a:solidFill>
              </a:rPr>
              <a:t>words </a:t>
            </a:r>
            <a:r>
              <a:rPr lang="en-US" dirty="0">
                <a:solidFill>
                  <a:schemeClr val="tx1"/>
                </a:solidFill>
              </a:rPr>
              <a:t>or </a:t>
            </a:r>
            <a:r>
              <a:rPr lang="en-US" dirty="0" smtClean="0">
                <a:solidFill>
                  <a:schemeClr val="tx1"/>
                </a:solidFill>
              </a:rPr>
              <a:t>by actions.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Protests </a:t>
            </a:r>
            <a:r>
              <a:rPr lang="en-US" dirty="0">
                <a:solidFill>
                  <a:schemeClr val="tx1"/>
                </a:solidFill>
              </a:rPr>
              <a:t>can take many different </a:t>
            </a:r>
            <a:r>
              <a:rPr lang="en-US" dirty="0" smtClean="0">
                <a:solidFill>
                  <a:schemeClr val="tx1"/>
                </a:solidFill>
              </a:rPr>
              <a:t>forms: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1) individual statements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2) mass demonstrations (ex. flash mob) 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Protesters want their opinions to </a:t>
            </a:r>
            <a:r>
              <a:rPr lang="en-US" dirty="0" smtClean="0">
                <a:solidFill>
                  <a:schemeClr val="tx1"/>
                </a:solidFill>
              </a:rPr>
              <a:t>be </a:t>
            </a:r>
            <a:r>
              <a:rPr lang="en-US" u="sng" dirty="0" smtClean="0">
                <a:solidFill>
                  <a:schemeClr val="tx1"/>
                </a:solidFill>
              </a:rPr>
              <a:t>heard</a:t>
            </a:r>
            <a:r>
              <a:rPr lang="en-US" u="sng" dirty="0">
                <a:solidFill>
                  <a:schemeClr val="tx1"/>
                </a:solidFill>
              </a:rPr>
              <a:t> </a:t>
            </a:r>
            <a:r>
              <a:rPr lang="en-US" u="sng" dirty="0" smtClean="0">
                <a:solidFill>
                  <a:schemeClr val="tx1"/>
                </a:solidFill>
              </a:rPr>
              <a:t>publicly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Protesters want to </a:t>
            </a:r>
            <a:r>
              <a:rPr lang="en-US" u="sng" dirty="0" smtClean="0">
                <a:solidFill>
                  <a:schemeClr val="tx1"/>
                </a:solidFill>
              </a:rPr>
              <a:t>influence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public opinion or government </a:t>
            </a:r>
            <a:r>
              <a:rPr lang="en-US" dirty="0" smtClean="0">
                <a:solidFill>
                  <a:schemeClr val="tx1"/>
                </a:solidFill>
              </a:rPr>
              <a:t>policy. </a:t>
            </a:r>
            <a:r>
              <a:rPr lang="en-US" dirty="0" smtClean="0"/>
              <a:t>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1287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58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178"/>
            <a:ext cx="4762500" cy="346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63458"/>
            <a:ext cx="4381500" cy="3394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3463458"/>
            <a:ext cx="4762499" cy="3394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38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4942"/>
          </a:xfrm>
        </p:spPr>
        <p:txBody>
          <a:bodyPr/>
          <a:lstStyle/>
          <a:p>
            <a:pPr algn="ctr"/>
            <a:r>
              <a:rPr lang="fr-CA" dirty="0" smtClean="0"/>
              <a:t>WORD DIFFERENCE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584" y="1340768"/>
            <a:ext cx="7010245" cy="4525963"/>
          </a:xfrm>
        </p:spPr>
        <p:txBody>
          <a:bodyPr/>
          <a:lstStyle/>
          <a:p>
            <a:r>
              <a:rPr lang="fr-CA" dirty="0" smtClean="0">
                <a:solidFill>
                  <a:srgbClr val="FFFF00"/>
                </a:solidFill>
              </a:rPr>
              <a:t>PROTEST : protestation</a:t>
            </a:r>
          </a:p>
          <a:p>
            <a:r>
              <a:rPr lang="fr-CA" dirty="0" smtClean="0">
                <a:solidFill>
                  <a:srgbClr val="FFFF00"/>
                </a:solidFill>
              </a:rPr>
              <a:t>STRIKE: manifestation</a:t>
            </a:r>
          </a:p>
          <a:p>
            <a:pPr marL="0" indent="0">
              <a:buNone/>
            </a:pPr>
            <a:endParaRPr lang="fr-CA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fr-CA" dirty="0" err="1" smtClean="0">
                <a:solidFill>
                  <a:srgbClr val="FFFF00"/>
                </a:solidFill>
              </a:rPr>
              <a:t>Protest</a:t>
            </a:r>
            <a:r>
              <a:rPr lang="fr-CA" dirty="0" smtClean="0">
                <a:solidFill>
                  <a:srgbClr val="FFFF00"/>
                </a:solidFill>
              </a:rPr>
              <a:t> (</a:t>
            </a:r>
            <a:r>
              <a:rPr lang="fr-CA" dirty="0" err="1" smtClean="0">
                <a:solidFill>
                  <a:srgbClr val="FFFF00"/>
                </a:solidFill>
              </a:rPr>
              <a:t>verb</a:t>
            </a:r>
            <a:r>
              <a:rPr lang="fr-CA" dirty="0" smtClean="0">
                <a:solidFill>
                  <a:srgbClr val="FFFF00"/>
                </a:solidFill>
              </a:rPr>
              <a:t>): He </a:t>
            </a:r>
            <a:r>
              <a:rPr lang="fr-CA" dirty="0" err="1" smtClean="0">
                <a:solidFill>
                  <a:srgbClr val="FFFF00"/>
                </a:solidFill>
              </a:rPr>
              <a:t>is</a:t>
            </a:r>
            <a:r>
              <a:rPr lang="fr-CA" dirty="0" smtClean="0">
                <a:solidFill>
                  <a:srgbClr val="FFFF00"/>
                </a:solidFill>
              </a:rPr>
              <a:t> </a:t>
            </a:r>
            <a:r>
              <a:rPr lang="fr-CA" dirty="0" err="1" smtClean="0">
                <a:solidFill>
                  <a:srgbClr val="FFFF00"/>
                </a:solidFill>
              </a:rPr>
              <a:t>protesting</a:t>
            </a:r>
            <a:r>
              <a:rPr lang="fr-CA" dirty="0" smtClean="0">
                <a:solidFill>
                  <a:srgbClr val="FFFF00"/>
                </a:solidFill>
              </a:rPr>
              <a:t> </a:t>
            </a:r>
            <a:r>
              <a:rPr lang="fr-CA" dirty="0" err="1" smtClean="0">
                <a:solidFill>
                  <a:srgbClr val="FFFF00"/>
                </a:solidFill>
              </a:rPr>
              <a:t>against</a:t>
            </a:r>
            <a:r>
              <a:rPr lang="fr-CA" dirty="0" smtClean="0">
                <a:solidFill>
                  <a:srgbClr val="FFFF00"/>
                </a:solidFill>
              </a:rPr>
              <a:t> </a:t>
            </a:r>
            <a:r>
              <a:rPr lang="fr-CA" dirty="0" err="1" smtClean="0">
                <a:solidFill>
                  <a:srgbClr val="FFFF00"/>
                </a:solidFill>
              </a:rPr>
              <a:t>drunk</a:t>
            </a:r>
            <a:r>
              <a:rPr lang="fr-CA" dirty="0" smtClean="0">
                <a:solidFill>
                  <a:srgbClr val="FFFF00"/>
                </a:solidFill>
              </a:rPr>
              <a:t> </a:t>
            </a:r>
            <a:r>
              <a:rPr lang="fr-CA" dirty="0" err="1" smtClean="0">
                <a:solidFill>
                  <a:srgbClr val="FFFF00"/>
                </a:solidFill>
              </a:rPr>
              <a:t>driving</a:t>
            </a:r>
            <a:r>
              <a:rPr lang="fr-CA" dirty="0" smtClean="0">
                <a:solidFill>
                  <a:srgbClr val="FFFF00"/>
                </a:solidFill>
              </a:rPr>
              <a:t>.</a:t>
            </a:r>
          </a:p>
          <a:p>
            <a:pPr marL="0" indent="0">
              <a:buNone/>
            </a:pPr>
            <a:r>
              <a:rPr lang="fr-CA" dirty="0" smtClean="0">
                <a:solidFill>
                  <a:srgbClr val="FFFF00"/>
                </a:solidFill>
              </a:rPr>
              <a:t>Strike (</a:t>
            </a:r>
            <a:r>
              <a:rPr lang="fr-CA" dirty="0" err="1" smtClean="0">
                <a:solidFill>
                  <a:srgbClr val="FFFF00"/>
                </a:solidFill>
              </a:rPr>
              <a:t>noun</a:t>
            </a:r>
            <a:r>
              <a:rPr lang="fr-CA" dirty="0" smtClean="0">
                <a:solidFill>
                  <a:srgbClr val="FFFF00"/>
                </a:solidFill>
              </a:rPr>
              <a:t>): The </a:t>
            </a:r>
            <a:r>
              <a:rPr lang="fr-CA" dirty="0" err="1" smtClean="0">
                <a:solidFill>
                  <a:srgbClr val="FFFF00"/>
                </a:solidFill>
              </a:rPr>
              <a:t>teachers</a:t>
            </a:r>
            <a:r>
              <a:rPr lang="fr-CA" dirty="0" smtClean="0">
                <a:solidFill>
                  <a:srgbClr val="FFFF00"/>
                </a:solidFill>
              </a:rPr>
              <a:t> are on </a:t>
            </a:r>
            <a:r>
              <a:rPr lang="fr-CA" dirty="0" err="1" smtClean="0">
                <a:solidFill>
                  <a:srgbClr val="FFFF00"/>
                </a:solidFill>
              </a:rPr>
              <a:t>strike</a:t>
            </a:r>
            <a:r>
              <a:rPr lang="fr-CA" dirty="0" smtClean="0">
                <a:solidFill>
                  <a:srgbClr val="FFFF00"/>
                </a:solidFill>
              </a:rPr>
              <a:t>.</a:t>
            </a:r>
            <a:endParaRPr lang="fr-CA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128655"/>
            <a:ext cx="4290231" cy="2469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630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mtClean="0"/>
              <a:t>PROTEST REASON EXAMPLES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lnSpcReduction="10000"/>
          </a:bodyPr>
          <a:lstStyle/>
          <a:p>
            <a:r>
              <a:rPr lang="fr-CA" dirty="0" smtClean="0">
                <a:solidFill>
                  <a:schemeClr val="tx1"/>
                </a:solidFill>
              </a:rPr>
              <a:t>People </a:t>
            </a:r>
            <a:r>
              <a:rPr lang="fr-CA" dirty="0" err="1" smtClean="0">
                <a:solidFill>
                  <a:schemeClr val="tx1"/>
                </a:solidFill>
              </a:rPr>
              <a:t>can</a:t>
            </a:r>
            <a:r>
              <a:rPr lang="fr-CA" dirty="0" smtClean="0">
                <a:solidFill>
                  <a:schemeClr val="tx1"/>
                </a:solidFill>
              </a:rPr>
              <a:t> </a:t>
            </a:r>
            <a:r>
              <a:rPr lang="fr-CA" dirty="0" err="1" smtClean="0">
                <a:solidFill>
                  <a:schemeClr val="tx1"/>
                </a:solidFill>
              </a:rPr>
              <a:t>protest</a:t>
            </a:r>
            <a:r>
              <a:rPr lang="fr-CA" dirty="0" smtClean="0">
                <a:solidFill>
                  <a:schemeClr val="tx1"/>
                </a:solidFill>
              </a:rPr>
              <a:t> about </a:t>
            </a:r>
            <a:r>
              <a:rPr lang="fr-CA" dirty="0" err="1" smtClean="0">
                <a:solidFill>
                  <a:schemeClr val="tx1"/>
                </a:solidFill>
              </a:rPr>
              <a:t>anything</a:t>
            </a:r>
            <a:r>
              <a:rPr lang="fr-CA" dirty="0">
                <a:solidFill>
                  <a:schemeClr val="tx1"/>
                </a:solidFill>
              </a:rPr>
              <a:t> </a:t>
            </a:r>
            <a:r>
              <a:rPr lang="fr-CA" dirty="0" err="1" smtClean="0">
                <a:solidFill>
                  <a:schemeClr val="tx1"/>
                </a:solidFill>
              </a:rPr>
              <a:t>they</a:t>
            </a:r>
            <a:r>
              <a:rPr lang="fr-CA" dirty="0" smtClean="0">
                <a:solidFill>
                  <a:schemeClr val="tx1"/>
                </a:solidFill>
              </a:rPr>
              <a:t> </a:t>
            </a:r>
            <a:r>
              <a:rPr lang="fr-CA" dirty="0" err="1" smtClean="0">
                <a:solidFill>
                  <a:schemeClr val="tx1"/>
                </a:solidFill>
              </a:rPr>
              <a:t>feel</a:t>
            </a:r>
            <a:r>
              <a:rPr lang="fr-CA" dirty="0" smtClean="0">
                <a:solidFill>
                  <a:schemeClr val="tx1"/>
                </a:solidFill>
              </a:rPr>
              <a:t> </a:t>
            </a:r>
            <a:r>
              <a:rPr lang="fr-CA" dirty="0" err="1" smtClean="0">
                <a:solidFill>
                  <a:schemeClr val="tx1"/>
                </a:solidFill>
              </a:rPr>
              <a:t>passionate</a:t>
            </a:r>
            <a:r>
              <a:rPr lang="fr-CA" dirty="0" smtClean="0">
                <a:solidFill>
                  <a:schemeClr val="tx1"/>
                </a:solidFill>
              </a:rPr>
              <a:t> about.</a:t>
            </a:r>
            <a:br>
              <a:rPr lang="fr-CA" dirty="0" smtClean="0">
                <a:solidFill>
                  <a:schemeClr val="tx1"/>
                </a:solidFill>
              </a:rPr>
            </a:br>
            <a:r>
              <a:rPr lang="fr-CA" dirty="0" smtClean="0">
                <a:solidFill>
                  <a:schemeClr val="tx1"/>
                </a:solidFill>
              </a:rPr>
              <a:t>The </a:t>
            </a:r>
            <a:r>
              <a:rPr lang="fr-CA" dirty="0" err="1" smtClean="0">
                <a:solidFill>
                  <a:schemeClr val="tx1"/>
                </a:solidFill>
              </a:rPr>
              <a:t>most</a:t>
            </a:r>
            <a:r>
              <a:rPr lang="fr-CA" dirty="0" smtClean="0">
                <a:solidFill>
                  <a:schemeClr val="tx1"/>
                </a:solidFill>
              </a:rPr>
              <a:t> </a:t>
            </a:r>
            <a:r>
              <a:rPr lang="fr-CA" dirty="0" err="1" smtClean="0">
                <a:solidFill>
                  <a:schemeClr val="tx1"/>
                </a:solidFill>
              </a:rPr>
              <a:t>popular</a:t>
            </a:r>
            <a:r>
              <a:rPr lang="fr-CA" dirty="0" smtClean="0">
                <a:solidFill>
                  <a:schemeClr val="tx1"/>
                </a:solidFill>
              </a:rPr>
              <a:t> </a:t>
            </a:r>
            <a:r>
              <a:rPr lang="fr-CA" dirty="0" err="1" smtClean="0">
                <a:solidFill>
                  <a:schemeClr val="tx1"/>
                </a:solidFill>
              </a:rPr>
              <a:t>protests</a:t>
            </a:r>
            <a:r>
              <a:rPr lang="fr-CA" dirty="0" smtClean="0">
                <a:solidFill>
                  <a:schemeClr val="tx1"/>
                </a:solidFill>
              </a:rPr>
              <a:t> are about:</a:t>
            </a:r>
            <a:br>
              <a:rPr lang="fr-CA" dirty="0" smtClean="0">
                <a:solidFill>
                  <a:schemeClr val="tx1"/>
                </a:solidFill>
              </a:rPr>
            </a:br>
            <a:r>
              <a:rPr lang="fr-CA" dirty="0" smtClean="0">
                <a:solidFill>
                  <a:schemeClr val="tx1"/>
                </a:solidFill>
              </a:rPr>
              <a:t/>
            </a:r>
            <a:br>
              <a:rPr lang="fr-CA" dirty="0" smtClean="0">
                <a:solidFill>
                  <a:schemeClr val="tx1"/>
                </a:solidFill>
              </a:rPr>
            </a:br>
            <a:r>
              <a:rPr lang="fr-CA" dirty="0" smtClean="0">
                <a:solidFill>
                  <a:schemeClr val="tx1"/>
                </a:solidFill>
              </a:rPr>
              <a:t>1) Animal </a:t>
            </a:r>
            <a:r>
              <a:rPr lang="fr-CA" dirty="0" err="1" smtClean="0">
                <a:solidFill>
                  <a:schemeClr val="tx1"/>
                </a:solidFill>
              </a:rPr>
              <a:t>Cruelty</a:t>
            </a:r>
            <a:r>
              <a:rPr lang="fr-CA" dirty="0" smtClean="0">
                <a:solidFill>
                  <a:schemeClr val="tx1"/>
                </a:solidFill>
              </a:rPr>
              <a:t> (</a:t>
            </a:r>
            <a:r>
              <a:rPr lang="fr-CA" dirty="0" err="1" smtClean="0">
                <a:solidFill>
                  <a:schemeClr val="tx1"/>
                </a:solidFill>
              </a:rPr>
              <a:t>Vegetarian</a:t>
            </a:r>
            <a:r>
              <a:rPr lang="fr-CA" dirty="0" smtClean="0">
                <a:solidFill>
                  <a:schemeClr val="tx1"/>
                </a:solidFill>
              </a:rPr>
              <a:t>, Fur, </a:t>
            </a:r>
            <a:r>
              <a:rPr lang="fr-CA" dirty="0" err="1" smtClean="0">
                <a:solidFill>
                  <a:schemeClr val="tx1"/>
                </a:solidFill>
              </a:rPr>
              <a:t>Circus</a:t>
            </a:r>
            <a:r>
              <a:rPr lang="fr-CA" dirty="0" smtClean="0">
                <a:solidFill>
                  <a:schemeClr val="tx1"/>
                </a:solidFill>
              </a:rPr>
              <a:t>)</a:t>
            </a:r>
            <a:br>
              <a:rPr lang="fr-CA" dirty="0" smtClean="0">
                <a:solidFill>
                  <a:schemeClr val="tx1"/>
                </a:solidFill>
              </a:rPr>
            </a:br>
            <a:r>
              <a:rPr lang="fr-CA" dirty="0" smtClean="0">
                <a:solidFill>
                  <a:schemeClr val="tx1"/>
                </a:solidFill>
              </a:rPr>
              <a:t>2) </a:t>
            </a:r>
            <a:r>
              <a:rPr lang="fr-CA" dirty="0" err="1" smtClean="0">
                <a:solidFill>
                  <a:schemeClr val="tx1"/>
                </a:solidFill>
              </a:rPr>
              <a:t>Drunk</a:t>
            </a:r>
            <a:r>
              <a:rPr lang="fr-CA" dirty="0" smtClean="0">
                <a:solidFill>
                  <a:schemeClr val="tx1"/>
                </a:solidFill>
              </a:rPr>
              <a:t> </a:t>
            </a:r>
            <a:r>
              <a:rPr lang="fr-CA" dirty="0" err="1" smtClean="0">
                <a:solidFill>
                  <a:schemeClr val="tx1"/>
                </a:solidFill>
              </a:rPr>
              <a:t>Driving</a:t>
            </a:r>
            <a:r>
              <a:rPr lang="fr-CA" dirty="0" smtClean="0">
                <a:solidFill>
                  <a:schemeClr val="tx1"/>
                </a:solidFill>
              </a:rPr>
              <a:t/>
            </a:r>
            <a:br>
              <a:rPr lang="fr-CA" dirty="0" smtClean="0">
                <a:solidFill>
                  <a:schemeClr val="tx1"/>
                </a:solidFill>
              </a:rPr>
            </a:br>
            <a:r>
              <a:rPr lang="fr-CA" dirty="0" smtClean="0">
                <a:solidFill>
                  <a:schemeClr val="tx1"/>
                </a:solidFill>
              </a:rPr>
              <a:t>3) </a:t>
            </a:r>
            <a:r>
              <a:rPr lang="fr-CA" dirty="0" err="1" smtClean="0">
                <a:solidFill>
                  <a:schemeClr val="tx1"/>
                </a:solidFill>
              </a:rPr>
              <a:t>Occupy</a:t>
            </a:r>
            <a:r>
              <a:rPr lang="fr-CA" dirty="0" smtClean="0">
                <a:solidFill>
                  <a:schemeClr val="tx1"/>
                </a:solidFill>
              </a:rPr>
              <a:t> Wall Street</a:t>
            </a:r>
            <a:r>
              <a:rPr lang="fr-CA" dirty="0">
                <a:solidFill>
                  <a:schemeClr val="tx1"/>
                </a:solidFill>
              </a:rPr>
              <a:t/>
            </a:r>
            <a:br>
              <a:rPr lang="fr-CA" dirty="0">
                <a:solidFill>
                  <a:schemeClr val="tx1"/>
                </a:solidFill>
              </a:rPr>
            </a:br>
            <a:r>
              <a:rPr lang="fr-CA" dirty="0" smtClean="0">
                <a:solidFill>
                  <a:schemeClr val="tx1"/>
                </a:solidFill>
              </a:rPr>
              <a:t>4) Gay </a:t>
            </a:r>
            <a:r>
              <a:rPr lang="fr-CA" dirty="0" err="1" smtClean="0">
                <a:solidFill>
                  <a:schemeClr val="tx1"/>
                </a:solidFill>
              </a:rPr>
              <a:t>Marriage</a:t>
            </a:r>
            <a:r>
              <a:rPr lang="fr-CA" dirty="0" smtClean="0">
                <a:solidFill>
                  <a:schemeClr val="tx1"/>
                </a:solidFill>
              </a:rPr>
              <a:t/>
            </a:r>
            <a:br>
              <a:rPr lang="fr-CA" dirty="0" smtClean="0">
                <a:solidFill>
                  <a:schemeClr val="tx1"/>
                </a:solidFill>
              </a:rPr>
            </a:br>
            <a:r>
              <a:rPr lang="fr-CA" dirty="0" smtClean="0">
                <a:solidFill>
                  <a:schemeClr val="tx1"/>
                </a:solidFill>
              </a:rPr>
              <a:t>5) </a:t>
            </a:r>
            <a:r>
              <a:rPr lang="fr-CA" dirty="0" err="1" smtClean="0">
                <a:solidFill>
                  <a:schemeClr val="tx1"/>
                </a:solidFill>
              </a:rPr>
              <a:t>Equality</a:t>
            </a:r>
            <a:r>
              <a:rPr lang="fr-CA" dirty="0" smtClean="0">
                <a:solidFill>
                  <a:schemeClr val="tx1"/>
                </a:solidFill>
              </a:rPr>
              <a:t> (Race, Social </a:t>
            </a:r>
            <a:r>
              <a:rPr lang="fr-CA" dirty="0" err="1" smtClean="0">
                <a:solidFill>
                  <a:schemeClr val="tx1"/>
                </a:solidFill>
              </a:rPr>
              <a:t>Status</a:t>
            </a:r>
            <a:r>
              <a:rPr lang="fr-CA" dirty="0" smtClean="0">
                <a:solidFill>
                  <a:schemeClr val="tx1"/>
                </a:solidFill>
              </a:rPr>
              <a:t>)</a:t>
            </a:r>
            <a:br>
              <a:rPr lang="fr-CA" dirty="0" smtClean="0">
                <a:solidFill>
                  <a:schemeClr val="tx1"/>
                </a:solidFill>
              </a:rPr>
            </a:br>
            <a:r>
              <a:rPr lang="fr-CA" dirty="0" smtClean="0">
                <a:solidFill>
                  <a:schemeClr val="tx1"/>
                </a:solidFill>
              </a:rPr>
              <a:t>6) </a:t>
            </a:r>
            <a:r>
              <a:rPr lang="fr-CA" dirty="0" err="1" smtClean="0">
                <a:solidFill>
                  <a:schemeClr val="tx1"/>
                </a:solidFill>
              </a:rPr>
              <a:t>Government</a:t>
            </a:r>
            <a:r>
              <a:rPr lang="fr-CA" dirty="0" smtClean="0">
                <a:solidFill>
                  <a:schemeClr val="tx1"/>
                </a:solidFill>
              </a:rPr>
              <a:t> Bills/</a:t>
            </a:r>
            <a:r>
              <a:rPr lang="fr-CA" dirty="0" err="1" smtClean="0">
                <a:solidFill>
                  <a:schemeClr val="tx1"/>
                </a:solidFill>
              </a:rPr>
              <a:t>Laws</a:t>
            </a:r>
            <a:r>
              <a:rPr lang="fr-CA" dirty="0" smtClean="0">
                <a:solidFill>
                  <a:schemeClr val="tx1"/>
                </a:solidFill>
              </a:rPr>
              <a:t/>
            </a:r>
            <a:br>
              <a:rPr lang="fr-CA" dirty="0" smtClean="0">
                <a:solidFill>
                  <a:schemeClr val="tx1"/>
                </a:solidFill>
              </a:rPr>
            </a:br>
            <a:r>
              <a:rPr lang="fr-CA" dirty="0" smtClean="0">
                <a:solidFill>
                  <a:schemeClr val="tx1"/>
                </a:solidFill>
              </a:rPr>
              <a:t>7) </a:t>
            </a:r>
            <a:r>
              <a:rPr lang="fr-CA" dirty="0" err="1" smtClean="0">
                <a:solidFill>
                  <a:schemeClr val="tx1"/>
                </a:solidFill>
              </a:rPr>
              <a:t>Student</a:t>
            </a:r>
            <a:r>
              <a:rPr lang="fr-CA" dirty="0" smtClean="0">
                <a:solidFill>
                  <a:schemeClr val="tx1"/>
                </a:solidFill>
              </a:rPr>
              <a:t> </a:t>
            </a:r>
            <a:r>
              <a:rPr lang="fr-CA" dirty="0" err="1" smtClean="0">
                <a:solidFill>
                  <a:schemeClr val="tx1"/>
                </a:solidFill>
              </a:rPr>
              <a:t>Tax</a:t>
            </a:r>
            <a:r>
              <a:rPr lang="fr-CA" dirty="0" smtClean="0">
                <a:solidFill>
                  <a:schemeClr val="tx1"/>
                </a:solidFill>
              </a:rPr>
              <a:t> </a:t>
            </a:r>
            <a:r>
              <a:rPr lang="fr-CA" dirty="0" err="1" smtClean="0">
                <a:solidFill>
                  <a:schemeClr val="tx1"/>
                </a:solidFill>
              </a:rPr>
              <a:t>Tuition</a:t>
            </a:r>
            <a:r>
              <a:rPr lang="fr-CA" dirty="0" smtClean="0">
                <a:solidFill>
                  <a:schemeClr val="tx1"/>
                </a:solidFill>
              </a:rPr>
              <a:t> (</a:t>
            </a:r>
            <a:r>
              <a:rPr lang="fr-CA" dirty="0" err="1" smtClean="0">
                <a:solidFill>
                  <a:schemeClr val="tx1"/>
                </a:solidFill>
              </a:rPr>
              <a:t>Montreal</a:t>
            </a:r>
            <a:r>
              <a:rPr lang="fr-CA" dirty="0" smtClean="0">
                <a:solidFill>
                  <a:schemeClr val="tx1"/>
                </a:solidFill>
              </a:rPr>
              <a:t> May 2012)</a:t>
            </a:r>
            <a:br>
              <a:rPr lang="fr-CA" dirty="0" smtClean="0">
                <a:solidFill>
                  <a:schemeClr val="tx1"/>
                </a:solidFill>
              </a:rPr>
            </a:br>
            <a:r>
              <a:rPr lang="fr-CA" dirty="0" smtClean="0">
                <a:solidFill>
                  <a:schemeClr val="tx1"/>
                </a:solidFill>
              </a:rPr>
              <a:t>8) </a:t>
            </a:r>
            <a:r>
              <a:rPr lang="fr-CA" dirty="0" err="1" smtClean="0">
                <a:solidFill>
                  <a:schemeClr val="tx1"/>
                </a:solidFill>
              </a:rPr>
              <a:t>Language</a:t>
            </a:r>
            <a:r>
              <a:rPr lang="fr-CA" dirty="0" smtClean="0">
                <a:solidFill>
                  <a:schemeClr val="tx1"/>
                </a:solidFill>
              </a:rPr>
              <a:t/>
            </a:r>
            <a:br>
              <a:rPr lang="fr-CA" dirty="0" smtClean="0">
                <a:solidFill>
                  <a:schemeClr val="tx1"/>
                </a:solidFill>
              </a:rPr>
            </a:br>
            <a:r>
              <a:rPr lang="fr-CA" dirty="0" smtClean="0">
                <a:solidFill>
                  <a:schemeClr val="tx1"/>
                </a:solidFill>
              </a:rPr>
              <a:t>9) LGBT </a:t>
            </a:r>
            <a:r>
              <a:rPr lang="fr-CA" dirty="0" err="1" smtClean="0">
                <a:solidFill>
                  <a:schemeClr val="tx1"/>
                </a:solidFill>
              </a:rPr>
              <a:t>Rights</a:t>
            </a:r>
            <a:r>
              <a:rPr lang="fr-CA" dirty="0">
                <a:solidFill>
                  <a:schemeClr val="tx1"/>
                </a:solidFill>
              </a:rPr>
              <a:t/>
            </a:r>
            <a:br>
              <a:rPr lang="fr-CA" dirty="0">
                <a:solidFill>
                  <a:schemeClr val="tx1"/>
                </a:solidFill>
              </a:rPr>
            </a:br>
            <a:r>
              <a:rPr lang="fr-CA" dirty="0" smtClean="0">
                <a:solidFill>
                  <a:schemeClr val="tx1"/>
                </a:solidFill>
              </a:rPr>
              <a:t>10) Global </a:t>
            </a:r>
            <a:r>
              <a:rPr lang="fr-CA" dirty="0" err="1" smtClean="0">
                <a:solidFill>
                  <a:schemeClr val="tx1"/>
                </a:solidFill>
              </a:rPr>
              <a:t>Warming</a:t>
            </a:r>
            <a:r>
              <a:rPr lang="fr-CA" dirty="0" smtClean="0">
                <a:solidFill>
                  <a:schemeClr val="tx1"/>
                </a:solidFill>
              </a:rPr>
              <a:t> / </a:t>
            </a:r>
            <a:r>
              <a:rPr lang="fr-CA" dirty="0" err="1" smtClean="0">
                <a:solidFill>
                  <a:schemeClr val="tx1"/>
                </a:solidFill>
              </a:rPr>
              <a:t>Environment</a:t>
            </a:r>
            <a:endParaRPr lang="fr-CA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11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smtClean="0"/>
              <a:t>WHAT IS A PROTEST POSTER/SIGN ?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HAVE YOU EVER SEEN THIS ?</a:t>
            </a:r>
            <a:endParaRPr lang="fr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348880"/>
            <a:ext cx="4439344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490" y="2348880"/>
            <a:ext cx="4523006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43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413" y="332656"/>
            <a:ext cx="8229600" cy="796950"/>
          </a:xfrm>
        </p:spPr>
        <p:txBody>
          <a:bodyPr/>
          <a:lstStyle/>
          <a:p>
            <a:pPr algn="ctr"/>
            <a:r>
              <a:rPr lang="fr-CA" dirty="0" smtClean="0"/>
              <a:t>PROTEST POSTER/SIGN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4413" y="1484784"/>
            <a:ext cx="8229600" cy="2908920"/>
          </a:xfrm>
        </p:spPr>
        <p:txBody>
          <a:bodyPr/>
          <a:lstStyle/>
          <a:p>
            <a:pPr marL="0" indent="0">
              <a:buNone/>
            </a:pPr>
            <a:r>
              <a:rPr lang="fr-CA" dirty="0" smtClean="0">
                <a:solidFill>
                  <a:srgbClr val="FFFF00"/>
                </a:solidFill>
              </a:rPr>
              <a:t>PROTEST POSTER/SIGNS :</a:t>
            </a:r>
            <a:br>
              <a:rPr lang="fr-CA" dirty="0" smtClean="0">
                <a:solidFill>
                  <a:srgbClr val="FFFF00"/>
                </a:solidFill>
              </a:rPr>
            </a:br>
            <a:r>
              <a:rPr lang="fr-CA" dirty="0" smtClean="0">
                <a:solidFill>
                  <a:srgbClr val="FFFF00"/>
                </a:solidFill>
              </a:rPr>
              <a:t>are </a:t>
            </a:r>
            <a:r>
              <a:rPr lang="fr-CA" dirty="0" err="1" smtClean="0">
                <a:solidFill>
                  <a:srgbClr val="FFFF00"/>
                </a:solidFill>
              </a:rPr>
              <a:t>used</a:t>
            </a:r>
            <a:r>
              <a:rPr lang="fr-CA" dirty="0" smtClean="0">
                <a:solidFill>
                  <a:srgbClr val="FFFF00"/>
                </a:solidFill>
              </a:rPr>
              <a:t> in </a:t>
            </a:r>
            <a:r>
              <a:rPr lang="fr-CA" dirty="0" err="1" smtClean="0">
                <a:solidFill>
                  <a:srgbClr val="FFFF00"/>
                </a:solidFill>
              </a:rPr>
              <a:t>order</a:t>
            </a:r>
            <a:r>
              <a:rPr lang="fr-CA" dirty="0" smtClean="0">
                <a:solidFill>
                  <a:srgbClr val="FFFF00"/>
                </a:solidFill>
              </a:rPr>
              <a:t> to </a:t>
            </a:r>
            <a:r>
              <a:rPr lang="fr-CA" dirty="0" err="1" smtClean="0">
                <a:solidFill>
                  <a:srgbClr val="FFFF00"/>
                </a:solidFill>
              </a:rPr>
              <a:t>send</a:t>
            </a:r>
            <a:r>
              <a:rPr lang="fr-CA" dirty="0" smtClean="0">
                <a:solidFill>
                  <a:srgbClr val="FFFF00"/>
                </a:solidFill>
              </a:rPr>
              <a:t> a SHORT but DIRECT message out to the public about </a:t>
            </a:r>
            <a:r>
              <a:rPr lang="fr-CA" dirty="0" err="1" smtClean="0">
                <a:solidFill>
                  <a:srgbClr val="FFFF00"/>
                </a:solidFill>
              </a:rPr>
              <a:t>their</a:t>
            </a:r>
            <a:r>
              <a:rPr lang="fr-CA" dirty="0" smtClean="0">
                <a:solidFill>
                  <a:srgbClr val="FFFF00"/>
                </a:solidFill>
              </a:rPr>
              <a:t> social issue. It </a:t>
            </a:r>
            <a:r>
              <a:rPr lang="fr-CA" dirty="0" err="1" smtClean="0">
                <a:solidFill>
                  <a:srgbClr val="FFFF00"/>
                </a:solidFill>
              </a:rPr>
              <a:t>usually</a:t>
            </a:r>
            <a:r>
              <a:rPr lang="fr-CA" dirty="0" smtClean="0">
                <a:solidFill>
                  <a:srgbClr val="FFFF00"/>
                </a:solidFill>
              </a:rPr>
              <a:t> </a:t>
            </a:r>
            <a:r>
              <a:rPr lang="fr-CA" dirty="0" err="1" smtClean="0">
                <a:solidFill>
                  <a:srgbClr val="FFFF00"/>
                </a:solidFill>
              </a:rPr>
              <a:t>contains</a:t>
            </a:r>
            <a:r>
              <a:rPr lang="fr-CA" dirty="0" smtClean="0">
                <a:solidFill>
                  <a:srgbClr val="FFFF00"/>
                </a:solidFill>
              </a:rPr>
              <a:t> IMAGES, a CREATIVE </a:t>
            </a:r>
            <a:r>
              <a:rPr lang="fr-CA" dirty="0" err="1" smtClean="0">
                <a:solidFill>
                  <a:srgbClr val="FFFF00"/>
                </a:solidFill>
              </a:rPr>
              <a:t>way</a:t>
            </a:r>
            <a:r>
              <a:rPr lang="fr-CA" dirty="0" smtClean="0">
                <a:solidFill>
                  <a:srgbClr val="FFFF00"/>
                </a:solidFill>
              </a:rPr>
              <a:t> to </a:t>
            </a:r>
            <a:r>
              <a:rPr lang="fr-CA" dirty="0" err="1" smtClean="0">
                <a:solidFill>
                  <a:srgbClr val="FFFF00"/>
                </a:solidFill>
              </a:rPr>
              <a:t>say</a:t>
            </a:r>
            <a:r>
              <a:rPr lang="fr-CA" dirty="0" smtClean="0">
                <a:solidFill>
                  <a:srgbClr val="FFFF00"/>
                </a:solidFill>
              </a:rPr>
              <a:t> the message. </a:t>
            </a:r>
            <a:br>
              <a:rPr lang="fr-CA" dirty="0" smtClean="0">
                <a:solidFill>
                  <a:srgbClr val="FFFF00"/>
                </a:solidFill>
              </a:rPr>
            </a:br>
            <a:r>
              <a:rPr lang="fr-CA" dirty="0" smtClean="0">
                <a:solidFill>
                  <a:srgbClr val="FFFF00"/>
                </a:solidFill>
              </a:rPr>
              <a:t>It </a:t>
            </a:r>
            <a:r>
              <a:rPr lang="fr-CA" dirty="0" err="1" smtClean="0">
                <a:solidFill>
                  <a:srgbClr val="FFFF00"/>
                </a:solidFill>
              </a:rPr>
              <a:t>connects</a:t>
            </a:r>
            <a:r>
              <a:rPr lang="fr-CA" dirty="0" smtClean="0">
                <a:solidFill>
                  <a:srgbClr val="FFFF00"/>
                </a:solidFill>
              </a:rPr>
              <a:t> </a:t>
            </a:r>
            <a:r>
              <a:rPr lang="fr-CA" dirty="0" err="1" smtClean="0">
                <a:solidFill>
                  <a:srgbClr val="FFFF00"/>
                </a:solidFill>
              </a:rPr>
              <a:t>directly</a:t>
            </a:r>
            <a:r>
              <a:rPr lang="fr-CA" dirty="0" smtClean="0">
                <a:solidFill>
                  <a:srgbClr val="FFFF00"/>
                </a:solidFill>
              </a:rPr>
              <a:t> to </a:t>
            </a:r>
            <a:r>
              <a:rPr lang="fr-CA" dirty="0" err="1" smtClean="0">
                <a:solidFill>
                  <a:srgbClr val="FFFF00"/>
                </a:solidFill>
              </a:rPr>
              <a:t>what</a:t>
            </a:r>
            <a:r>
              <a:rPr lang="fr-CA" dirty="0" smtClean="0">
                <a:solidFill>
                  <a:srgbClr val="FFFF00"/>
                </a:solidFill>
              </a:rPr>
              <a:t> the </a:t>
            </a:r>
            <a:r>
              <a:rPr lang="fr-CA" dirty="0" err="1" smtClean="0">
                <a:solidFill>
                  <a:srgbClr val="FFFF00"/>
                </a:solidFill>
              </a:rPr>
              <a:t>person</a:t>
            </a:r>
            <a:r>
              <a:rPr lang="fr-CA" dirty="0" smtClean="0">
                <a:solidFill>
                  <a:srgbClr val="FFFF00"/>
                </a:solidFill>
              </a:rPr>
              <a:t> </a:t>
            </a:r>
            <a:r>
              <a:rPr lang="fr-CA" dirty="0" err="1" smtClean="0">
                <a:solidFill>
                  <a:srgbClr val="FFFF00"/>
                </a:solidFill>
              </a:rPr>
              <a:t>wants</a:t>
            </a:r>
            <a:r>
              <a:rPr lang="fr-CA" dirty="0" smtClean="0">
                <a:solidFill>
                  <a:srgbClr val="FFFF00"/>
                </a:solidFill>
              </a:rPr>
              <a:t> to </a:t>
            </a:r>
            <a:r>
              <a:rPr lang="fr-CA" dirty="0" err="1" smtClean="0">
                <a:solidFill>
                  <a:srgbClr val="FFFF00"/>
                </a:solidFill>
              </a:rPr>
              <a:t>say</a:t>
            </a:r>
            <a:r>
              <a:rPr lang="fr-CA" dirty="0" smtClean="0">
                <a:solidFill>
                  <a:srgbClr val="FFFF00"/>
                </a:solidFill>
              </a:rPr>
              <a:t> about the issue. </a:t>
            </a:r>
            <a:endParaRPr lang="fr-CA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Users\ranallid\Desktop\joke stri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645024"/>
            <a:ext cx="3138762" cy="282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10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724942"/>
          </a:xfrm>
        </p:spPr>
        <p:txBody>
          <a:bodyPr/>
          <a:lstStyle/>
          <a:p>
            <a:pPr algn="ctr"/>
            <a:r>
              <a:rPr lang="fr-CA" dirty="0" smtClean="0"/>
              <a:t>HERE ARE SOME EXAMPLES:</a:t>
            </a:r>
            <a:endParaRPr lang="fr-CA" dirty="0"/>
          </a:p>
        </p:txBody>
      </p:sp>
      <p:pic>
        <p:nvPicPr>
          <p:cNvPr id="3074" name="Picture 2" descr="C:\Users\ranallid\Desktop\circus prot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381642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ranallid\Desktop\StopAnimalTest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96752"/>
            <a:ext cx="381642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84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anallid\Desktop\gay prot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63" y="532090"/>
            <a:ext cx="3805305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ranallid\Desktop\gay protest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2090"/>
            <a:ext cx="4010802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07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illes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ailles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242</TotalTime>
  <Words>110</Words>
  <Application>Microsoft Office PowerPoint</Application>
  <PresentationFormat>Affichage à l'écran (4:3)</PresentationFormat>
  <Paragraphs>29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Mailles</vt:lpstr>
      <vt:lpstr>PROTEST  POSTER  ACTIVITY C2</vt:lpstr>
      <vt:lpstr>WHAT IS A PROTEST ?</vt:lpstr>
      <vt:lpstr>Présentation PowerPoint</vt:lpstr>
      <vt:lpstr>WORD DIFFERENCE</vt:lpstr>
      <vt:lpstr>PROTEST REASON EXAMPLES</vt:lpstr>
      <vt:lpstr>WHAT IS A PROTEST POSTER/SIGN ?</vt:lpstr>
      <vt:lpstr>PROTEST POSTER/SIGN</vt:lpstr>
      <vt:lpstr>HERE ARE SOME EXAMPLES: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YOUR TASK:</vt:lpstr>
      <vt:lpstr>YOUR TASK (CONTINUED)</vt:lpstr>
      <vt:lpstr>YOU WILL THEN TAKE A PICTURE  AND POST IT ON PADLET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PROTEST  POSTER  ACTIVITY</dc:title>
  <dc:creator>Ranalli David</dc:creator>
  <cp:lastModifiedBy>Ranalli David</cp:lastModifiedBy>
  <cp:revision>16</cp:revision>
  <dcterms:created xsi:type="dcterms:W3CDTF">2014-04-25T20:14:54Z</dcterms:created>
  <dcterms:modified xsi:type="dcterms:W3CDTF">2014-09-24T00:31:39Z</dcterms:modified>
</cp:coreProperties>
</file>