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5" r:id="rId8"/>
    <p:sldId id="264" r:id="rId9"/>
    <p:sldId id="260" r:id="rId10"/>
    <p:sldId id="263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7DD7C86-1335-4BD5-A9C9-316423850CD6}" type="datetimeFigureOut">
              <a:rPr lang="fr-CA" smtClean="0"/>
              <a:t>2014-09-03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F6D6286-EF10-4D13-A626-C55241123388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543800" cy="1524000"/>
          </a:xfrm>
        </p:spPr>
        <p:txBody>
          <a:bodyPr/>
          <a:lstStyle/>
          <a:p>
            <a:pPr algn="ctr"/>
            <a:r>
              <a:rPr lang="fr-CA" dirty="0" smtClean="0">
                <a:solidFill>
                  <a:schemeClr val="bg1">
                    <a:lumMod val="95000"/>
                  </a:schemeClr>
                </a:solidFill>
              </a:rPr>
              <a:t>Simple </a:t>
            </a:r>
            <a:r>
              <a:rPr lang="fr-CA" dirty="0" err="1" smtClean="0">
                <a:solidFill>
                  <a:schemeClr val="bg1">
                    <a:lumMod val="95000"/>
                  </a:schemeClr>
                </a:solidFill>
              </a:rPr>
              <a:t>Present</a:t>
            </a:r>
            <a:r>
              <a:rPr lang="fr-C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fr-CA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>&amp;</a:t>
            </a:r>
            <a:r>
              <a:rPr lang="fr-CA" dirty="0" smtClean="0">
                <a:solidFill>
                  <a:schemeClr val="bg1">
                    <a:lumMod val="95000"/>
                  </a:schemeClr>
                </a:solidFill>
              </a:rPr>
              <a:t> Simple </a:t>
            </a:r>
            <a:r>
              <a:rPr lang="fr-CA" dirty="0" err="1" smtClean="0">
                <a:solidFill>
                  <a:schemeClr val="bg1">
                    <a:lumMod val="95000"/>
                  </a:schemeClr>
                </a:solidFill>
              </a:rPr>
              <a:t>Past</a:t>
            </a:r>
            <a:endParaRPr lang="fr-C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 smtClean="0">
                <a:solidFill>
                  <a:schemeClr val="tx1"/>
                </a:solidFill>
              </a:rPr>
              <a:t>NOTES</a:t>
            </a:r>
            <a:endParaRPr lang="fr-C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79208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SIMPLE PAST: TO TRY (ESSAYER)</a:t>
            </a:r>
            <a:br>
              <a:rPr lang="fr-CA" sz="2800" b="1" dirty="0" smtClean="0"/>
            </a:br>
            <a:r>
              <a:rPr lang="fr-CA" sz="2800" b="1" dirty="0" smtClean="0"/>
              <a:t>IRREGULAR VERB</a:t>
            </a:r>
          </a:p>
          <a:p>
            <a:pPr algn="ctr"/>
            <a:endParaRPr lang="fr-CA" sz="2800" b="1" dirty="0"/>
          </a:p>
          <a:p>
            <a:pPr algn="ctr"/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21650"/>
              </p:ext>
            </p:extLst>
          </p:nvPr>
        </p:nvGraphicFramePr>
        <p:xfrm>
          <a:off x="485800" y="1596281"/>
          <a:ext cx="802838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128"/>
                <a:gridCol w="2676128"/>
                <a:gridCol w="2676128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PERS.F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CONJUGATED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JE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TRIED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TRIED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IL/ELLE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HE/SHE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TRIED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TRIED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VOUS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TRIED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ILS/ELLES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THEY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TRIED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3672408" cy="1096144"/>
          </a:xfrm>
        </p:spPr>
        <p:txBody>
          <a:bodyPr/>
          <a:lstStyle/>
          <a:p>
            <a:r>
              <a:rPr lang="fr-CA" dirty="0" smtClean="0"/>
              <a:t>PRACTICE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6284" y="1700808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/>
              <a:t>CONJUGATE THE VERBS IN THE PRESENT TENSE.</a:t>
            </a:r>
            <a:br>
              <a:rPr lang="fr-CA" sz="2400" b="1" dirty="0" smtClean="0"/>
            </a:br>
            <a:r>
              <a:rPr lang="fr-CA" sz="2400" b="1" dirty="0" smtClean="0"/>
              <a:t>THEN, CONJUGATE THE SAME VERBS IN THE PAST TENSE.</a:t>
            </a:r>
          </a:p>
          <a:p>
            <a:endParaRPr lang="fr-CA" b="1" dirty="0"/>
          </a:p>
          <a:p>
            <a:endParaRPr lang="fr-CA" sz="2400" b="1" dirty="0" smtClean="0"/>
          </a:p>
          <a:p>
            <a:pPr marL="342900" indent="-342900">
              <a:buAutoNum type="arabicParenR"/>
            </a:pPr>
            <a:r>
              <a:rPr lang="fr-CA" sz="2400" dirty="0" smtClean="0"/>
              <a:t>1ST SING. EAT</a:t>
            </a:r>
          </a:p>
          <a:p>
            <a:pPr marL="342900" indent="-342900">
              <a:buAutoNum type="arabicParenR"/>
            </a:pPr>
            <a:r>
              <a:rPr lang="fr-CA" sz="2400" dirty="0" smtClean="0"/>
              <a:t>3RD SING. TALK                                                               </a:t>
            </a:r>
          </a:p>
          <a:p>
            <a:pPr marL="342900" indent="-342900">
              <a:buAutoNum type="arabicParenR"/>
            </a:pPr>
            <a:r>
              <a:rPr lang="fr-CA" sz="2400" dirty="0" smtClean="0"/>
              <a:t>2</a:t>
            </a:r>
            <a:r>
              <a:rPr lang="fr-CA" sz="2400" baseline="30000" dirty="0" smtClean="0"/>
              <a:t>ND</a:t>
            </a:r>
            <a:r>
              <a:rPr lang="fr-CA" sz="2400" dirty="0" smtClean="0"/>
              <a:t> PLUR. TRY</a:t>
            </a:r>
          </a:p>
          <a:p>
            <a:pPr marL="342900" indent="-342900">
              <a:buAutoNum type="arabicParenR"/>
            </a:pPr>
            <a:r>
              <a:rPr lang="fr-CA" sz="2400" dirty="0" smtClean="0"/>
              <a:t>3RD PLUR JUMP</a:t>
            </a:r>
          </a:p>
          <a:p>
            <a:pPr marL="342900" indent="-342900">
              <a:buAutoNum type="arabicParenR"/>
            </a:pPr>
            <a:r>
              <a:rPr lang="fr-CA" sz="2400" dirty="0" smtClean="0"/>
              <a:t>1ST PLUR </a:t>
            </a:r>
            <a:r>
              <a:rPr lang="fr-CA" sz="2400" dirty="0" smtClean="0"/>
              <a:t>SHOVEL</a:t>
            </a:r>
          </a:p>
          <a:p>
            <a:pPr marL="342900" indent="-342900">
              <a:buAutoNum type="arabicParenR"/>
            </a:pPr>
            <a:r>
              <a:rPr lang="fr-CA" sz="2400" dirty="0" smtClean="0"/>
              <a:t>3RD SING. THROW</a:t>
            </a:r>
            <a:endParaRPr lang="fr-CA" sz="2400" dirty="0" smtClean="0"/>
          </a:p>
          <a:p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69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fr-CA" sz="3200" b="1" u="sng" dirty="0" smtClean="0">
                <a:solidFill>
                  <a:schemeClr val="accent6"/>
                </a:solidFill>
              </a:rPr>
              <a:t/>
            </a:r>
            <a:br>
              <a:rPr lang="fr-CA" sz="3200" b="1" u="sng" dirty="0" smtClean="0">
                <a:solidFill>
                  <a:schemeClr val="accent6"/>
                </a:solidFill>
              </a:rPr>
            </a:br>
            <a:r>
              <a:rPr lang="fr-CA" sz="3200" b="1" u="sng" dirty="0" smtClean="0">
                <a:solidFill>
                  <a:schemeClr val="accent6"/>
                </a:solidFill>
              </a:rPr>
              <a:t/>
            </a:r>
            <a:br>
              <a:rPr lang="fr-CA" sz="3200" b="1" u="sng" dirty="0" smtClean="0">
                <a:solidFill>
                  <a:schemeClr val="accent6"/>
                </a:solidFill>
              </a:rPr>
            </a:br>
            <a:r>
              <a:rPr lang="fr-CA" sz="3200" b="1" u="sng" dirty="0" smtClean="0">
                <a:solidFill>
                  <a:schemeClr val="accent6"/>
                </a:solidFill>
              </a:rPr>
              <a:t/>
            </a:r>
            <a:br>
              <a:rPr lang="fr-CA" sz="3200" b="1" u="sng" dirty="0" smtClean="0">
                <a:solidFill>
                  <a:schemeClr val="accent6"/>
                </a:solidFill>
              </a:rPr>
            </a:br>
            <a:r>
              <a:rPr lang="fr-CA" sz="3200" b="1" u="sng" dirty="0" smtClean="0">
                <a:solidFill>
                  <a:schemeClr val="accent6"/>
                </a:solidFill>
              </a:rPr>
              <a:t>SIMPLE PRESENT: </a:t>
            </a:r>
            <a:br>
              <a:rPr lang="fr-CA" sz="3200" b="1" u="sng" dirty="0" smtClean="0">
                <a:solidFill>
                  <a:schemeClr val="accent6"/>
                </a:solidFill>
              </a:rPr>
            </a:br>
            <a:r>
              <a:rPr lang="fr-CA" sz="3200" dirty="0" smtClean="0">
                <a:solidFill>
                  <a:schemeClr val="tx1"/>
                </a:solidFill>
              </a:rPr>
              <a:t>ROUTINE, FEELING, </a:t>
            </a:r>
            <a:br>
              <a:rPr lang="fr-CA" sz="3200" dirty="0" smtClean="0">
                <a:solidFill>
                  <a:schemeClr val="tx1"/>
                </a:solidFill>
              </a:rPr>
            </a:br>
            <a:r>
              <a:rPr lang="fr-CA" sz="3200" dirty="0" smtClean="0">
                <a:solidFill>
                  <a:schemeClr val="tx1"/>
                </a:solidFill>
              </a:rPr>
              <a:t>GENERAL OR PERMANENT</a:t>
            </a:r>
          </a:p>
          <a:p>
            <a:pPr marL="0" indent="0">
              <a:buNone/>
            </a:pPr>
            <a:endParaRPr lang="fr-CA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CA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CA" b="1" dirty="0">
              <a:solidFill>
                <a:schemeClr val="accent6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4509119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KEYWORDS: </a:t>
            </a:r>
            <a:r>
              <a:rPr lang="en-US" sz="2400" b="1" dirty="0"/>
              <a:t>always, usually, often, sometimes, seldom,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                      rarely, never, every </a:t>
            </a:r>
            <a:r>
              <a:rPr lang="en-US" sz="2400" b="1" dirty="0"/>
              <a:t>day, on Sundays </a:t>
            </a:r>
            <a:r>
              <a:rPr lang="fr-CA" sz="2400" b="1" dirty="0" smtClean="0"/>
              <a:t> </a:t>
            </a:r>
            <a:r>
              <a:rPr lang="fr-CA" sz="2400" dirty="0" smtClean="0"/>
              <a:t>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5170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3017912" cy="1155576"/>
          </a:xfrm>
        </p:spPr>
        <p:txBody>
          <a:bodyPr/>
          <a:lstStyle/>
          <a:p>
            <a:r>
              <a:rPr lang="fr-CA" dirty="0" smtClean="0"/>
              <a:t>THE RULE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59056" y="1700808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To regular verbs: ADD -S </a:t>
            </a:r>
          </a:p>
          <a:p>
            <a:r>
              <a:rPr lang="en-US" sz="2800" dirty="0" smtClean="0"/>
              <a:t>Ex: travel &gt;travel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, give &gt; give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, play &gt;play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 smtClean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To verbs that end in s, </a:t>
            </a:r>
            <a:r>
              <a:rPr lang="en-US" sz="2800" b="1" dirty="0" err="1" smtClean="0">
                <a:solidFill>
                  <a:schemeClr val="accent1"/>
                </a:solidFill>
              </a:rPr>
              <a:t>ss</a:t>
            </a:r>
            <a:r>
              <a:rPr lang="en-US" sz="2800" b="1" dirty="0" smtClean="0">
                <a:solidFill>
                  <a:schemeClr val="accent1"/>
                </a:solidFill>
              </a:rPr>
              <a:t>, </a:t>
            </a:r>
            <a:r>
              <a:rPr lang="en-US" sz="2800" b="1" dirty="0" err="1" smtClean="0">
                <a:solidFill>
                  <a:schemeClr val="accent1"/>
                </a:solidFill>
              </a:rPr>
              <a:t>sh</a:t>
            </a:r>
            <a:r>
              <a:rPr lang="en-US" sz="2800" b="1" dirty="0" smtClean="0">
                <a:solidFill>
                  <a:schemeClr val="accent1"/>
                </a:solidFill>
              </a:rPr>
              <a:t>, </a:t>
            </a:r>
            <a:r>
              <a:rPr lang="en-US" sz="2800" b="1" dirty="0" err="1" smtClean="0">
                <a:solidFill>
                  <a:schemeClr val="accent1"/>
                </a:solidFill>
              </a:rPr>
              <a:t>ch</a:t>
            </a:r>
            <a:r>
              <a:rPr lang="en-US" sz="2800" b="1" dirty="0" smtClean="0">
                <a:solidFill>
                  <a:schemeClr val="accent1"/>
                </a:solidFill>
              </a:rPr>
              <a:t>, x, and o: ADD -ES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Ex: wash &gt; wash</a:t>
            </a:r>
            <a:r>
              <a:rPr lang="en-US" sz="2800" b="1" dirty="0" smtClean="0">
                <a:solidFill>
                  <a:srgbClr val="FF0000"/>
                </a:solidFill>
              </a:rPr>
              <a:t>es</a:t>
            </a:r>
            <a:r>
              <a:rPr lang="en-US" sz="2800" dirty="0" smtClean="0"/>
              <a:t>, mix &gt; mix</a:t>
            </a:r>
            <a:r>
              <a:rPr lang="en-US" sz="2800" b="1" dirty="0" smtClean="0">
                <a:solidFill>
                  <a:srgbClr val="FF0000"/>
                </a:solidFill>
              </a:rPr>
              <a:t>es</a:t>
            </a:r>
            <a:r>
              <a:rPr lang="en-US" sz="2800" dirty="0" smtClean="0"/>
              <a:t>, go &gt;go</a:t>
            </a:r>
            <a:r>
              <a:rPr lang="en-US" sz="2800" b="1" dirty="0" smtClean="0">
                <a:solidFill>
                  <a:srgbClr val="FF0000"/>
                </a:solidFill>
              </a:rPr>
              <a:t>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To verbs end in y after a consonant: CHANGE Y TO -IES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Ex: study &gt; stud</a:t>
            </a:r>
            <a:r>
              <a:rPr lang="en-US" sz="2800" b="1" dirty="0" smtClean="0">
                <a:solidFill>
                  <a:srgbClr val="FF0000"/>
                </a:solidFill>
              </a:rPr>
              <a:t>ies</a:t>
            </a:r>
            <a:r>
              <a:rPr lang="en-US" sz="2800" dirty="0" smtClean="0"/>
              <a:t>, fly &gt; fl</a:t>
            </a:r>
            <a:r>
              <a:rPr lang="en-US" sz="2800" b="1" dirty="0" smtClean="0">
                <a:solidFill>
                  <a:srgbClr val="FF0000"/>
                </a:solidFill>
              </a:rPr>
              <a:t>ies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980728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SIMPLE PRESENT: TO WALK (MARCHER)</a:t>
            </a:r>
          </a:p>
          <a:p>
            <a:pPr algn="ctr"/>
            <a:endParaRPr lang="fr-CA" sz="2800" b="1" dirty="0"/>
          </a:p>
          <a:p>
            <a:pPr algn="ctr"/>
            <a:endParaRPr lang="fr-CA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14328"/>
              </p:ext>
            </p:extLst>
          </p:nvPr>
        </p:nvGraphicFramePr>
        <p:xfrm>
          <a:off x="683568" y="1596281"/>
          <a:ext cx="802838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0"/>
                <a:gridCol w="2685900"/>
                <a:gridCol w="2656585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PERS.F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CONJUGATED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JE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IL/ELLE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HE/SHE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VOUS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ILS/ELLES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THEY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endParaRPr lang="fr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1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811046"/>
              </p:ext>
            </p:extLst>
          </p:nvPr>
        </p:nvGraphicFramePr>
        <p:xfrm>
          <a:off x="485800" y="1596281"/>
          <a:ext cx="802838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128"/>
                <a:gridCol w="2676128"/>
                <a:gridCol w="2676128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PERS.F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CONJUGATED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JE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WATCH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WATCH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IL/ELLE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HE/SHE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WATCH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WATCH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VOUS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WATCH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ILS/ELLES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THEY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WATCH</a:t>
                      </a:r>
                      <a:endParaRPr lang="fr-C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39552" y="980728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SIMPLE PRESENT: TO WATCH (REGARDER)</a:t>
            </a:r>
          </a:p>
          <a:p>
            <a:pPr algn="ctr"/>
            <a:endParaRPr lang="fr-CA" sz="2800" b="1" dirty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09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980728"/>
            <a:ext cx="7920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SIMPLE PRESENT: TO FLY (VOLER)</a:t>
            </a:r>
          </a:p>
          <a:p>
            <a:pPr algn="ctr"/>
            <a:endParaRPr lang="fr-CA" sz="2800" b="1" dirty="0"/>
          </a:p>
          <a:p>
            <a:pPr algn="ctr"/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63576"/>
              </p:ext>
            </p:extLst>
          </p:nvPr>
        </p:nvGraphicFramePr>
        <p:xfrm>
          <a:off x="485800" y="1596281"/>
          <a:ext cx="802838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128"/>
                <a:gridCol w="2676128"/>
                <a:gridCol w="2676128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PERS.F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CONJUGATED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JE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FLY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FLY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IL/ELLE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HE/SHE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0" dirty="0" smtClean="0">
                          <a:solidFill>
                            <a:schemeClr val="dk1"/>
                          </a:solidFill>
                        </a:rPr>
                        <a:t>FL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FLY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VOUS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FLY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ILS/ELLES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THEY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FLY</a:t>
                      </a:r>
                      <a:endParaRPr lang="fr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124744"/>
            <a:ext cx="7543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3200" b="1" u="sng" dirty="0" smtClean="0">
                <a:solidFill>
                  <a:schemeClr val="accent1"/>
                </a:solidFill>
              </a:rPr>
              <a:t>SIMPLE PAST (PASSÉ COMPOSÉ)</a:t>
            </a:r>
            <a:r>
              <a:rPr lang="en-US" sz="3200" b="1" dirty="0">
                <a:solidFill>
                  <a:schemeClr val="accent1"/>
                </a:solidFill>
              </a:rPr>
              <a:t/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PAST HABIT, HAPPENED IN THE PAST</a:t>
            </a:r>
          </a:p>
          <a:p>
            <a:endParaRPr lang="fr-CA" sz="3200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1600" y="4437112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KEYWORDS: </a:t>
            </a:r>
            <a:r>
              <a:rPr lang="en-US" sz="2400" b="1" dirty="0" smtClean="0"/>
              <a:t>yesterday</a:t>
            </a:r>
            <a:r>
              <a:rPr lang="en-US" sz="2400" b="1" dirty="0"/>
              <a:t>, last week, last month, </a:t>
            </a:r>
            <a:br>
              <a:rPr lang="en-US" sz="2400" b="1" dirty="0"/>
            </a:br>
            <a:r>
              <a:rPr lang="en-US" sz="2400" b="1" dirty="0"/>
              <a:t> </a:t>
            </a:r>
            <a:r>
              <a:rPr lang="en-US" sz="2400" b="1" dirty="0" smtClean="0"/>
              <a:t>                         </a:t>
            </a:r>
            <a:r>
              <a:rPr lang="en-US" sz="2400" b="1" dirty="0" smtClean="0"/>
              <a:t>this </a:t>
            </a:r>
            <a:r>
              <a:rPr lang="en-US" sz="2400" b="1" dirty="0"/>
              <a:t>morning (when meaning is past)</a:t>
            </a:r>
          </a:p>
          <a:p>
            <a:r>
              <a:rPr lang="fr-CA" b="1" dirty="0" smtClean="0"/>
              <a:t>  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1131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3096344" cy="1096144"/>
          </a:xfrm>
        </p:spPr>
        <p:txBody>
          <a:bodyPr/>
          <a:lstStyle/>
          <a:p>
            <a:r>
              <a:rPr lang="fr-CA" dirty="0" smtClean="0"/>
              <a:t>THE RULE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464496"/>
          </a:xfrm>
        </p:spPr>
        <p:txBody>
          <a:bodyPr>
            <a:normAutofit fontScale="55000" lnSpcReduction="20000"/>
          </a:bodyPr>
          <a:lstStyle/>
          <a:p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chemeClr val="accent1"/>
                </a:solidFill>
              </a:rPr>
              <a:t>   If a regular verb, ADD –ED</a:t>
            </a:r>
            <a:br>
              <a:rPr lang="en-US" sz="5100" b="1" dirty="0" smtClean="0">
                <a:solidFill>
                  <a:schemeClr val="accent1"/>
                </a:solidFill>
              </a:rPr>
            </a:br>
            <a:r>
              <a:rPr lang="en-US" sz="5100" b="1" dirty="0" smtClean="0">
                <a:solidFill>
                  <a:schemeClr val="accent1"/>
                </a:solidFill>
              </a:rPr>
              <a:t>   </a:t>
            </a:r>
            <a:r>
              <a:rPr lang="en-US" sz="5100" dirty="0" smtClean="0">
                <a:solidFill>
                  <a:schemeClr val="tx1"/>
                </a:solidFill>
              </a:rPr>
              <a:t>Ex. play &gt; played, walk &gt; walked</a:t>
            </a:r>
            <a:br>
              <a:rPr lang="en-US" sz="5100" dirty="0" smtClean="0">
                <a:solidFill>
                  <a:schemeClr val="tx1"/>
                </a:solidFill>
              </a:rPr>
            </a:br>
            <a:endParaRPr lang="en-US" sz="51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chemeClr val="accent1"/>
                </a:solidFill>
              </a:rPr>
              <a:t>   If </a:t>
            </a:r>
            <a:r>
              <a:rPr lang="en-US" sz="5100" b="1" dirty="0">
                <a:solidFill>
                  <a:schemeClr val="accent1"/>
                </a:solidFill>
              </a:rPr>
              <a:t>the verb ends in </a:t>
            </a:r>
            <a:r>
              <a:rPr lang="en-US" sz="5100" b="1" dirty="0" smtClean="0">
                <a:solidFill>
                  <a:schemeClr val="accent1"/>
                </a:solidFill>
              </a:rPr>
              <a:t>E: ADD D. </a:t>
            </a:r>
            <a:r>
              <a:rPr lang="en-US" sz="5100" dirty="0" smtClean="0">
                <a:solidFill>
                  <a:schemeClr val="tx1"/>
                </a:solidFill>
              </a:rPr>
              <a:t/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   Ex</a:t>
            </a:r>
            <a:r>
              <a:rPr lang="en-US" sz="5100" dirty="0">
                <a:solidFill>
                  <a:schemeClr val="tx1"/>
                </a:solidFill>
              </a:rPr>
              <a:t>. create &gt; created , live &gt; </a:t>
            </a:r>
            <a:r>
              <a:rPr lang="en-US" sz="5100" dirty="0" smtClean="0">
                <a:solidFill>
                  <a:schemeClr val="tx1"/>
                </a:solidFill>
              </a:rPr>
              <a:t>lived</a:t>
            </a:r>
            <a:br>
              <a:rPr lang="en-US" sz="5100" dirty="0" smtClean="0">
                <a:solidFill>
                  <a:schemeClr val="tx1"/>
                </a:solidFill>
              </a:rPr>
            </a:br>
            <a:endParaRPr lang="en-US" sz="5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chemeClr val="accent1"/>
                </a:solidFill>
              </a:rPr>
              <a:t>   If </a:t>
            </a:r>
            <a:r>
              <a:rPr lang="en-US" sz="5100" b="1" dirty="0">
                <a:solidFill>
                  <a:schemeClr val="accent1"/>
                </a:solidFill>
              </a:rPr>
              <a:t>the verb ends in a consonant + </a:t>
            </a:r>
            <a:r>
              <a:rPr lang="en-US" sz="5100" b="1" dirty="0" smtClean="0">
                <a:solidFill>
                  <a:schemeClr val="accent1"/>
                </a:solidFill>
              </a:rPr>
              <a:t>y: Change Y to IED</a:t>
            </a:r>
            <a:r>
              <a:rPr lang="en-US" sz="5100" dirty="0" smtClean="0">
                <a:solidFill>
                  <a:schemeClr val="tx1"/>
                </a:solidFill>
              </a:rPr>
              <a:t/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   Ex</a:t>
            </a:r>
            <a:r>
              <a:rPr lang="en-US" sz="5100" dirty="0">
                <a:solidFill>
                  <a:schemeClr val="tx1"/>
                </a:solidFill>
              </a:rPr>
              <a:t>. try &gt; </a:t>
            </a:r>
            <a:r>
              <a:rPr lang="en-US" sz="5100" dirty="0" smtClean="0">
                <a:solidFill>
                  <a:schemeClr val="tx1"/>
                </a:solidFill>
              </a:rPr>
              <a:t>tried</a:t>
            </a:r>
            <a:br>
              <a:rPr lang="en-US" sz="5100" dirty="0" smtClean="0">
                <a:solidFill>
                  <a:schemeClr val="tx1"/>
                </a:solidFill>
              </a:rPr>
            </a:br>
            <a:endParaRPr lang="en-US" sz="5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100" dirty="0" smtClean="0">
                <a:solidFill>
                  <a:schemeClr val="tx1"/>
                </a:solidFill>
              </a:rPr>
              <a:t>   admit </a:t>
            </a:r>
            <a:r>
              <a:rPr lang="en-US" sz="5100" dirty="0">
                <a:solidFill>
                  <a:schemeClr val="tx1"/>
                </a:solidFill>
              </a:rPr>
              <a:t>– </a:t>
            </a:r>
            <a:r>
              <a:rPr lang="en-US" sz="5100" dirty="0" smtClean="0">
                <a:solidFill>
                  <a:schemeClr val="tx1"/>
                </a:solidFill>
              </a:rPr>
              <a:t>admitted</a:t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   travel </a:t>
            </a:r>
            <a:r>
              <a:rPr lang="en-US" sz="5100" dirty="0">
                <a:solidFill>
                  <a:schemeClr val="tx1"/>
                </a:solidFill>
              </a:rPr>
              <a:t>– travelled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982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39552" y="692696"/>
            <a:ext cx="79208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/>
              <a:t>SIMPLE PAST: TO WALK (MARCHER)</a:t>
            </a:r>
            <a:br>
              <a:rPr lang="fr-CA" sz="2800" b="1" dirty="0" smtClean="0"/>
            </a:br>
            <a:r>
              <a:rPr lang="fr-CA" sz="2800" b="1" dirty="0" smtClean="0"/>
              <a:t>REGULAR VERB</a:t>
            </a:r>
          </a:p>
          <a:p>
            <a:pPr algn="ctr"/>
            <a:endParaRPr lang="fr-CA" sz="2800" b="1" dirty="0"/>
          </a:p>
          <a:p>
            <a:pPr algn="ctr"/>
            <a:endParaRPr lang="fr-CA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0463"/>
              </p:ext>
            </p:extLst>
          </p:nvPr>
        </p:nvGraphicFramePr>
        <p:xfrm>
          <a:off x="485800" y="1596281"/>
          <a:ext cx="802838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128"/>
                <a:gridCol w="2676128"/>
                <a:gridCol w="2676128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PERS.F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PERS.E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CONJUGATED</a:t>
                      </a:r>
                      <a:endParaRPr lang="fr-C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JE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IL/ELLE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HE/SHE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b="0" dirty="0" smtClean="0">
                          <a:solidFill>
                            <a:schemeClr val="dk1"/>
                          </a:solidFill>
                        </a:rPr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NOUS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WE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VOUS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YOU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ILS/ELLES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THEY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2800" dirty="0" smtClean="0"/>
                        <a:t>WALK</a:t>
                      </a:r>
                      <a:r>
                        <a:rPr lang="fr-CA" sz="28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fr-CA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6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1499</TotalTime>
  <Words>218</Words>
  <Application>Microsoft Office PowerPoint</Application>
  <PresentationFormat>Affichage à l'écran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NewsPrint</vt:lpstr>
      <vt:lpstr>Simple Present  &amp; Simple Past</vt:lpstr>
      <vt:lpstr>Présentation PowerPoint</vt:lpstr>
      <vt:lpstr>THE RULE</vt:lpstr>
      <vt:lpstr>Présentation PowerPoint</vt:lpstr>
      <vt:lpstr>Présentation PowerPoint</vt:lpstr>
      <vt:lpstr>Présentation PowerPoint</vt:lpstr>
      <vt:lpstr>Présentation PowerPoint</vt:lpstr>
      <vt:lpstr>THE RULE</vt:lpstr>
      <vt:lpstr>Présentation PowerPoint</vt:lpstr>
      <vt:lpstr>Présentation PowerPoint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&amp; Simple Past</dc:title>
  <dc:creator>Ranalli David</dc:creator>
  <cp:lastModifiedBy>Ranalli David</cp:lastModifiedBy>
  <cp:revision>21</cp:revision>
  <dcterms:created xsi:type="dcterms:W3CDTF">2013-08-27T13:36:13Z</dcterms:created>
  <dcterms:modified xsi:type="dcterms:W3CDTF">2014-09-03T14:18:24Z</dcterms:modified>
</cp:coreProperties>
</file>