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1DC2DEE-593E-4CFD-94CB-CE5882C07923}" type="datetimeFigureOut">
              <a:rPr lang="fr-CA" smtClean="0"/>
              <a:t>2014-10-02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ADDF507-88FA-4010-9B9C-56A7243461D2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zq31hpGZO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imsweatshop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JYBlSC6xB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unrZw5qZz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2912" cy="1470025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fr-CA" sz="7200" b="1" dirty="0" smtClean="0">
                <a:solidFill>
                  <a:schemeClr val="tx1"/>
                </a:solidFill>
              </a:rPr>
              <a:t>SWEATSHOPS</a:t>
            </a:r>
            <a:endParaRPr lang="fr-CA" sz="72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062912" cy="3600400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fr-CA" sz="3600" b="1" dirty="0" smtClean="0"/>
              <a:t>- THE PROBLEM</a:t>
            </a:r>
            <a:br>
              <a:rPr lang="fr-CA" sz="3600" b="1" dirty="0" smtClean="0"/>
            </a:br>
            <a:r>
              <a:rPr lang="fr-CA" sz="3600" b="1" dirty="0" smtClean="0">
                <a:sym typeface="Wingdings" panose="05000000000000000000" pitchFamily="2" charset="2"/>
              </a:rPr>
              <a:t> </a:t>
            </a:r>
            <a:r>
              <a:rPr lang="fr-CA" sz="3600" b="1" dirty="0" smtClean="0"/>
              <a:t>ONLINE GAME</a:t>
            </a:r>
            <a:br>
              <a:rPr lang="fr-CA" sz="3600" b="1" dirty="0" smtClean="0"/>
            </a:br>
            <a:r>
              <a:rPr lang="fr-CA" sz="3600" b="1" dirty="0" smtClean="0">
                <a:sym typeface="Wingdings" panose="05000000000000000000" pitchFamily="2" charset="2"/>
              </a:rPr>
              <a:t> </a:t>
            </a:r>
            <a:r>
              <a:rPr lang="fr-CA" sz="3600" b="1" dirty="0" smtClean="0"/>
              <a:t>PRIMARK COLLAPSE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63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rgbClr val="FFFF00"/>
                </a:solidFill>
              </a:rPr>
              <a:t>SWEATSHOP</a:t>
            </a:r>
            <a:endParaRPr lang="fr-CA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022" y="1484784"/>
            <a:ext cx="8229600" cy="4572000"/>
          </a:xfrm>
        </p:spPr>
        <p:txBody>
          <a:bodyPr/>
          <a:lstStyle/>
          <a:p>
            <a:r>
              <a:rPr lang="en-US" dirty="0"/>
              <a:t>a factory or </a:t>
            </a:r>
            <a:r>
              <a:rPr lang="en-US" dirty="0" smtClean="0"/>
              <a:t>workshop</a:t>
            </a:r>
            <a:r>
              <a:rPr lang="en-US" dirty="0"/>
              <a:t> </a:t>
            </a:r>
            <a:r>
              <a:rPr lang="en-US" dirty="0" smtClean="0"/>
              <a:t>where </a:t>
            </a:r>
            <a:r>
              <a:rPr lang="en-US" dirty="0"/>
              <a:t>workers are employed at very low wages for long hours and under poor conditions.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344816" cy="323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tx1">
                    <a:lumMod val="95000"/>
                  </a:schemeClr>
                </a:solidFill>
              </a:rPr>
              <a:t>NEGATIVE (NIKE)</a:t>
            </a:r>
            <a:endParaRPr lang="fr-CA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www.youtube.com/watch?v=wzq31hpGZOI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2824937" cy="36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>
                    <a:lumMod val="95000"/>
                  </a:schemeClr>
                </a:solidFill>
              </a:rPr>
              <a:t>YOU HAVE BEEN HIRED AS A NEW SWEATSHOP WORKER !!!</a:t>
            </a:r>
            <a:endParaRPr lang="fr-CA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025352"/>
            <a:ext cx="7344816" cy="4572000"/>
          </a:xfrm>
        </p:spPr>
        <p:txBody>
          <a:bodyPr/>
          <a:lstStyle/>
          <a:p>
            <a:r>
              <a:rPr lang="fr-CA" dirty="0">
                <a:hlinkClick r:id="rId2"/>
              </a:rPr>
              <a:t>http://www.simsweatshop.com</a:t>
            </a:r>
            <a:r>
              <a:rPr lang="fr-CA" dirty="0" smtClean="0">
                <a:hlinkClick r:id="rId2"/>
              </a:rPr>
              <a:t>/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4109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>
                    <a:lumMod val="95000"/>
                  </a:schemeClr>
                </a:solidFill>
              </a:rPr>
              <a:t>PRIMARK BUILDING </a:t>
            </a:r>
            <a:endParaRPr lang="fr-CA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497" y="1772816"/>
            <a:ext cx="8229600" cy="4572000"/>
          </a:xfrm>
        </p:spPr>
        <p:txBody>
          <a:bodyPr/>
          <a:lstStyle/>
          <a:p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www.youtube.com/watch?v=JYBlSC6xBGo 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72" y="2996952"/>
            <a:ext cx="5429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	</a:t>
            </a:r>
            <a:r>
              <a:rPr lang="fr-CA" sz="4400" b="1" dirty="0" err="1" smtClean="0"/>
              <a:t>Who</a:t>
            </a:r>
            <a:r>
              <a:rPr lang="fr-CA" sz="4400" b="1" dirty="0" smtClean="0"/>
              <a:t> in </a:t>
            </a:r>
            <a:r>
              <a:rPr lang="fr-CA" sz="4400" b="1" dirty="0" err="1" smtClean="0"/>
              <a:t>this</a:t>
            </a:r>
            <a:r>
              <a:rPr lang="fr-CA" sz="4400" b="1" dirty="0" smtClean="0"/>
              <a:t> class has an Apple </a:t>
            </a:r>
            <a:r>
              <a:rPr lang="fr-CA" sz="4400" b="1" dirty="0" err="1" smtClean="0"/>
              <a:t>product</a:t>
            </a:r>
            <a:r>
              <a:rPr lang="fr-CA" sz="4400" b="1" dirty="0" smtClean="0"/>
              <a:t> ?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fr-CA" sz="2800" dirty="0">
                <a:hlinkClick r:id="rId2"/>
              </a:rPr>
              <a:t>http://</a:t>
            </a:r>
            <a:r>
              <a:rPr lang="fr-CA" sz="2800" dirty="0" smtClean="0">
                <a:hlinkClick r:id="rId2"/>
              </a:rPr>
              <a:t>www.youtube.com/watch?v=unrZw5qZzws </a:t>
            </a:r>
            <a:endParaRPr lang="fr-CA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4885055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DO YOU THINK APPLE USES SWEATSHOPS TO MAKE THEIR PRODUCTS ?</a:t>
            </a:r>
            <a:br>
              <a:rPr lang="fr-CA" sz="2400" b="1" dirty="0" smtClean="0"/>
            </a:br>
            <a:r>
              <a:rPr lang="fr-CA" sz="2400" b="1" dirty="0" smtClean="0"/>
              <a:t/>
            </a:r>
            <a:br>
              <a:rPr lang="fr-CA" sz="2400" b="1" dirty="0" smtClean="0"/>
            </a:br>
            <a:r>
              <a:rPr lang="fr-CA" sz="2400" b="1" dirty="0" smtClean="0"/>
              <a:t>WHY?</a:t>
            </a:r>
            <a:endParaRPr lang="fr-CA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265317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075806" cy="19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 smtClean="0"/>
              <a:t>FIND ONE COMPANY THAT IS KNOWN FOR USING SWEATSHOPS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435280" cy="4572000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FIND A </a:t>
            </a:r>
            <a:r>
              <a:rPr lang="fr-CA" dirty="0" smtClean="0"/>
              <a:t>COMPANY.</a:t>
            </a:r>
            <a:endParaRPr lang="fr-CA" dirty="0" smtClean="0"/>
          </a:p>
          <a:p>
            <a:r>
              <a:rPr lang="fr-CA" dirty="0" smtClean="0"/>
              <a:t>WHAT DO THEY </a:t>
            </a:r>
            <a:r>
              <a:rPr lang="fr-CA" dirty="0" smtClean="0"/>
              <a:t>SELL ?</a:t>
            </a:r>
            <a:endParaRPr lang="fr-CA" dirty="0" smtClean="0"/>
          </a:p>
          <a:p>
            <a:r>
              <a:rPr lang="fr-CA" dirty="0" smtClean="0"/>
              <a:t>HAVE </a:t>
            </a:r>
            <a:r>
              <a:rPr lang="fr-CA" smtClean="0"/>
              <a:t>YOU </a:t>
            </a:r>
            <a:r>
              <a:rPr lang="fr-CA" smtClean="0"/>
              <a:t>EVER </a:t>
            </a:r>
            <a:r>
              <a:rPr lang="fr-CA" dirty="0" smtClean="0"/>
              <a:t>BOUGHT ITEMS FROM </a:t>
            </a:r>
            <a:r>
              <a:rPr lang="fr-CA" smtClean="0"/>
              <a:t>THAT </a:t>
            </a:r>
            <a:r>
              <a:rPr lang="fr-CA" smtClean="0"/>
              <a:t>COMPANY ?</a:t>
            </a:r>
            <a:endParaRPr lang="fr-CA" dirty="0" smtClean="0"/>
          </a:p>
          <a:p>
            <a:pPr marL="64008" indent="0">
              <a:buNone/>
            </a:pP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I chose __________. </a:t>
            </a:r>
            <a:r>
              <a:rPr lang="fr-CA" dirty="0" err="1" smtClean="0"/>
              <a:t>They</a:t>
            </a:r>
            <a:r>
              <a:rPr lang="fr-CA" dirty="0" smtClean="0"/>
              <a:t> </a:t>
            </a:r>
            <a:r>
              <a:rPr lang="fr-CA" dirty="0" err="1" smtClean="0"/>
              <a:t>sell</a:t>
            </a:r>
            <a:r>
              <a:rPr lang="fr-CA" dirty="0" smtClean="0"/>
              <a:t> ___________.</a:t>
            </a:r>
            <a:br>
              <a:rPr lang="fr-CA" dirty="0" smtClean="0"/>
            </a:br>
            <a:r>
              <a:rPr lang="fr-CA" dirty="0" err="1" smtClean="0"/>
              <a:t>Yes</a:t>
            </a:r>
            <a:r>
              <a:rPr lang="fr-CA" dirty="0" smtClean="0"/>
              <a:t> I </a:t>
            </a:r>
            <a:r>
              <a:rPr lang="fr-CA" dirty="0" err="1" smtClean="0"/>
              <a:t>bought</a:t>
            </a:r>
            <a:r>
              <a:rPr lang="fr-CA" dirty="0" smtClean="0"/>
              <a:t> ___________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company</a:t>
            </a:r>
            <a:r>
              <a:rPr lang="fr-CA" dirty="0" smtClean="0"/>
              <a:t>.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No, I </a:t>
            </a:r>
            <a:r>
              <a:rPr lang="fr-CA" dirty="0" err="1" smtClean="0"/>
              <a:t>did</a:t>
            </a:r>
            <a:r>
              <a:rPr lang="fr-CA" dirty="0" smtClean="0"/>
              <a:t> not </a:t>
            </a:r>
            <a:r>
              <a:rPr lang="fr-CA" dirty="0" err="1" smtClean="0"/>
              <a:t>buy</a:t>
            </a:r>
            <a:r>
              <a:rPr lang="fr-CA" dirty="0" smtClean="0"/>
              <a:t> </a:t>
            </a:r>
            <a:r>
              <a:rPr lang="fr-CA" dirty="0" err="1" smtClean="0"/>
              <a:t>anything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company</a:t>
            </a:r>
            <a:r>
              <a:rPr lang="fr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3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2636</TotalTime>
  <Words>92</Words>
  <Application>Microsoft Office PowerPoint</Application>
  <PresentationFormat>Affichage à l'écran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Verve</vt:lpstr>
      <vt:lpstr>SWEATSHOPS</vt:lpstr>
      <vt:lpstr>SWEATSHOP</vt:lpstr>
      <vt:lpstr>NEGATIVE (NIKE)</vt:lpstr>
      <vt:lpstr>YOU HAVE BEEN HIRED AS A NEW SWEATSHOP WORKER !!!</vt:lpstr>
      <vt:lpstr>PRIMARK BUILDING </vt:lpstr>
      <vt:lpstr> Who in this class has an Apple product ?</vt:lpstr>
      <vt:lpstr>FIND ONE COMPANY THAT IS KNOWN FOR USING SWEATSHOPS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SWEATSHOPS</dc:title>
  <dc:creator>Ranalli David</dc:creator>
  <cp:lastModifiedBy>Ranalli David</cp:lastModifiedBy>
  <cp:revision>25</cp:revision>
  <dcterms:created xsi:type="dcterms:W3CDTF">2014-04-30T11:42:23Z</dcterms:created>
  <dcterms:modified xsi:type="dcterms:W3CDTF">2014-10-03T13:39:02Z</dcterms:modified>
</cp:coreProperties>
</file>