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8" r:id="rId5"/>
    <p:sldId id="261" r:id="rId6"/>
    <p:sldId id="264" r:id="rId7"/>
    <p:sldId id="259" r:id="rId8"/>
    <p:sldId id="260" r:id="rId9"/>
    <p:sldId id="262" r:id="rId10"/>
    <p:sldId id="266" r:id="rId11"/>
    <p:sldId id="26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48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3237069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9CDA393-82AF-4DC4-8EB5-E79D6BE3900A}" type="datetimeFigureOut">
              <a:rPr lang="fr-CA" smtClean="0"/>
              <a:t>2016-11-08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144407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3058655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84909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2036823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2398134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112001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409776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240537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234745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50198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9CDA393-82AF-4DC4-8EB5-E79D6BE3900A}" type="datetimeFigureOut">
              <a:rPr lang="fr-CA" smtClean="0"/>
              <a:t>2016-11-08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12359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9CDA393-82AF-4DC4-8EB5-E79D6BE3900A}" type="datetimeFigureOut">
              <a:rPr lang="fr-CA" smtClean="0"/>
              <a:t>2016-11-08</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3760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78581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326497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89CDA393-82AF-4DC4-8EB5-E79D6BE3900A}" type="datetimeFigureOut">
              <a:rPr lang="fr-CA" smtClean="0"/>
              <a:t>2016-11-08</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422341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9CDA393-82AF-4DC4-8EB5-E79D6BE3900A}" type="datetimeFigureOut">
              <a:rPr lang="fr-CA" smtClean="0"/>
              <a:t>2016-11-08</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CB295C7-7708-4982-94D6-A2827DA44553}" type="slidenum">
              <a:rPr lang="fr-CA" smtClean="0"/>
              <a:t>‹N°›</a:t>
            </a:fld>
            <a:endParaRPr lang="fr-CA"/>
          </a:p>
        </p:txBody>
      </p:sp>
    </p:spTree>
    <p:extLst>
      <p:ext uri="{BB962C8B-B14F-4D97-AF65-F5344CB8AC3E}">
        <p14:creationId xmlns:p14="http://schemas.microsoft.com/office/powerpoint/2010/main" val="138571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9CDA393-82AF-4DC4-8EB5-E79D6BE3900A}" type="datetimeFigureOut">
              <a:rPr lang="fr-CA" smtClean="0"/>
              <a:t>2016-11-08</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CB295C7-7708-4982-94D6-A2827DA44553}" type="slidenum">
              <a:rPr lang="fr-CA" smtClean="0"/>
              <a:t>‹N°›</a:t>
            </a:fld>
            <a:endParaRPr lang="fr-CA"/>
          </a:p>
        </p:txBody>
      </p:sp>
    </p:spTree>
    <p:extLst>
      <p:ext uri="{BB962C8B-B14F-4D97-AF65-F5344CB8AC3E}">
        <p14:creationId xmlns:p14="http://schemas.microsoft.com/office/powerpoint/2010/main" val="41455356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hyperlink" Target="https://edpuzzle.com/media/58212490ae44125c086b920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latin typeface="Agency FB" panose="020B0503020202020204" pitchFamily="34" charset="0"/>
              </a:rPr>
              <a:t>WAVE BY </a:t>
            </a:r>
            <a:br>
              <a:rPr lang="fr-CA" dirty="0" smtClean="0">
                <a:latin typeface="Agency FB" panose="020B0503020202020204" pitchFamily="34" charset="0"/>
              </a:rPr>
            </a:br>
            <a:r>
              <a:rPr lang="fr-CA" dirty="0" smtClean="0">
                <a:latin typeface="Agency FB" panose="020B0503020202020204" pitchFamily="34" charset="0"/>
              </a:rPr>
              <a:t>ERIC WALTERS</a:t>
            </a:r>
            <a:endParaRPr lang="fr-CA" dirty="0">
              <a:latin typeface="Agency FB" panose="020B0503020202020204" pitchFamily="34" charset="0"/>
            </a:endParaRPr>
          </a:p>
        </p:txBody>
      </p:sp>
      <p:pic>
        <p:nvPicPr>
          <p:cNvPr id="4" name="Image 3"/>
          <p:cNvPicPr>
            <a:picLocks noChangeAspect="1"/>
          </p:cNvPicPr>
          <p:nvPr/>
        </p:nvPicPr>
        <p:blipFill>
          <a:blip r:embed="rId2"/>
          <a:stretch>
            <a:fillRect/>
          </a:stretch>
        </p:blipFill>
        <p:spPr>
          <a:xfrm>
            <a:off x="7457715" y="1174486"/>
            <a:ext cx="2962994" cy="4527124"/>
          </a:xfrm>
          <a:prstGeom prst="rect">
            <a:avLst/>
          </a:prstGeom>
          <a:effectLst>
            <a:softEdge rad="38100"/>
          </a:effectLst>
        </p:spPr>
      </p:pic>
    </p:spTree>
    <p:extLst>
      <p:ext uri="{BB962C8B-B14F-4D97-AF65-F5344CB8AC3E}">
        <p14:creationId xmlns:p14="http://schemas.microsoft.com/office/powerpoint/2010/main" val="179992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On a </a:t>
            </a:r>
            <a:r>
              <a:rPr lang="fr-CA" dirty="0" err="1" smtClean="0"/>
              <a:t>paper</a:t>
            </a:r>
            <a:r>
              <a:rPr lang="fr-CA" dirty="0" smtClean="0"/>
              <a:t>, </a:t>
            </a:r>
            <a:r>
              <a:rPr lang="fr-CA" dirty="0" err="1" smtClean="0"/>
              <a:t>answer</a:t>
            </a:r>
            <a:r>
              <a:rPr lang="fr-CA" dirty="0" smtClean="0"/>
              <a:t> the </a:t>
            </a:r>
            <a:r>
              <a:rPr lang="fr-CA" dirty="0" err="1" smtClean="0"/>
              <a:t>following</a:t>
            </a:r>
            <a:r>
              <a:rPr lang="fr-CA" dirty="0" smtClean="0"/>
              <a:t> questions:</a:t>
            </a:r>
            <a:endParaRPr lang="fr-CA" dirty="0"/>
          </a:p>
        </p:txBody>
      </p:sp>
      <p:sp>
        <p:nvSpPr>
          <p:cNvPr id="3" name="Espace réservé du contenu 2"/>
          <p:cNvSpPr>
            <a:spLocks noGrp="1"/>
          </p:cNvSpPr>
          <p:nvPr>
            <p:ph idx="1"/>
          </p:nvPr>
        </p:nvSpPr>
        <p:spPr>
          <a:xfrm>
            <a:off x="1037325" y="2298015"/>
            <a:ext cx="10067451" cy="4195481"/>
          </a:xfrm>
        </p:spPr>
        <p:txBody>
          <a:bodyPr>
            <a:normAutofit/>
          </a:bodyPr>
          <a:lstStyle/>
          <a:p>
            <a:r>
              <a:rPr lang="fr-CA" sz="3200" dirty="0" smtClean="0"/>
              <a:t>1. </a:t>
            </a:r>
            <a:r>
              <a:rPr lang="fr-CA" sz="3200" dirty="0" err="1" smtClean="0"/>
              <a:t>What</a:t>
            </a:r>
            <a:r>
              <a:rPr lang="fr-CA" sz="3200" dirty="0" smtClean="0"/>
              <a:t> </a:t>
            </a:r>
            <a:r>
              <a:rPr lang="fr-CA" sz="3200" dirty="0" err="1" smtClean="0"/>
              <a:t>shocked</a:t>
            </a:r>
            <a:r>
              <a:rPr lang="fr-CA" sz="3200" dirty="0" smtClean="0"/>
              <a:t> </a:t>
            </a:r>
            <a:r>
              <a:rPr lang="fr-CA" sz="3200" dirty="0" err="1" smtClean="0"/>
              <a:t>you</a:t>
            </a:r>
            <a:r>
              <a:rPr lang="fr-CA" sz="3200" dirty="0" smtClean="0"/>
              <a:t> the </a:t>
            </a:r>
            <a:r>
              <a:rPr lang="fr-CA" sz="3200" dirty="0" err="1" smtClean="0"/>
              <a:t>most</a:t>
            </a:r>
            <a:r>
              <a:rPr lang="fr-CA" sz="3200" dirty="0" smtClean="0"/>
              <a:t> about </a:t>
            </a:r>
            <a:r>
              <a:rPr lang="fr-CA" sz="3200" dirty="0" err="1" smtClean="0"/>
              <a:t>this</a:t>
            </a:r>
            <a:r>
              <a:rPr lang="fr-CA" sz="3200" dirty="0" smtClean="0"/>
              <a:t> </a:t>
            </a:r>
            <a:r>
              <a:rPr lang="fr-CA" sz="3200" dirty="0" err="1" smtClean="0"/>
              <a:t>video</a:t>
            </a:r>
            <a:r>
              <a:rPr lang="fr-CA" sz="3200" dirty="0" smtClean="0"/>
              <a:t>?</a:t>
            </a:r>
            <a:br>
              <a:rPr lang="fr-CA" sz="3200" dirty="0" smtClean="0"/>
            </a:br>
            <a:endParaRPr lang="fr-CA" sz="3200" dirty="0" smtClean="0"/>
          </a:p>
          <a:p>
            <a:r>
              <a:rPr lang="fr-CA" sz="3200" dirty="0" smtClean="0"/>
              <a:t>2. How </a:t>
            </a:r>
            <a:r>
              <a:rPr lang="fr-CA" sz="3200" dirty="0" err="1" smtClean="0"/>
              <a:t>did</a:t>
            </a:r>
            <a:r>
              <a:rPr lang="fr-CA" sz="3200" dirty="0" smtClean="0"/>
              <a:t> </a:t>
            </a:r>
            <a:r>
              <a:rPr lang="fr-CA" sz="3200" dirty="0" err="1" smtClean="0"/>
              <a:t>you</a:t>
            </a:r>
            <a:r>
              <a:rPr lang="fr-CA" sz="3200" dirty="0" smtClean="0"/>
              <a:t> </a:t>
            </a:r>
            <a:r>
              <a:rPr lang="fr-CA" sz="3200" dirty="0" err="1" smtClean="0"/>
              <a:t>feel</a:t>
            </a:r>
            <a:r>
              <a:rPr lang="fr-CA" sz="3200" dirty="0" smtClean="0"/>
              <a:t> </a:t>
            </a:r>
            <a:r>
              <a:rPr lang="fr-CA" sz="3200" dirty="0" err="1" smtClean="0"/>
              <a:t>watching</a:t>
            </a:r>
            <a:r>
              <a:rPr lang="fr-CA" sz="3200" dirty="0" smtClean="0"/>
              <a:t> </a:t>
            </a:r>
            <a:r>
              <a:rPr lang="fr-CA" sz="3200" dirty="0" err="1" smtClean="0"/>
              <a:t>this</a:t>
            </a:r>
            <a:r>
              <a:rPr lang="fr-CA" sz="3200" dirty="0" smtClean="0"/>
              <a:t> </a:t>
            </a:r>
            <a:r>
              <a:rPr lang="fr-CA" sz="3200" dirty="0" err="1" smtClean="0"/>
              <a:t>video</a:t>
            </a:r>
            <a:r>
              <a:rPr lang="fr-CA" sz="3200" dirty="0" smtClean="0"/>
              <a:t>?</a:t>
            </a:r>
            <a:br>
              <a:rPr lang="fr-CA" sz="3200" dirty="0" smtClean="0"/>
            </a:br>
            <a:endParaRPr lang="fr-CA" sz="3200" dirty="0" smtClean="0"/>
          </a:p>
          <a:p>
            <a:r>
              <a:rPr lang="fr-CA" sz="3200" dirty="0" smtClean="0"/>
              <a:t>3. </a:t>
            </a:r>
            <a:r>
              <a:rPr lang="fr-CA" sz="3200" dirty="0" err="1" smtClean="0"/>
              <a:t>What</a:t>
            </a:r>
            <a:r>
              <a:rPr lang="fr-CA" sz="3200" dirty="0" smtClean="0"/>
              <a:t> </a:t>
            </a:r>
            <a:r>
              <a:rPr lang="fr-CA" sz="3200" dirty="0" err="1" smtClean="0"/>
              <a:t>would</a:t>
            </a:r>
            <a:r>
              <a:rPr lang="fr-CA" sz="3200" dirty="0" smtClean="0"/>
              <a:t> </a:t>
            </a:r>
            <a:r>
              <a:rPr lang="fr-CA" sz="3200" dirty="0" err="1" smtClean="0"/>
              <a:t>you</a:t>
            </a:r>
            <a:r>
              <a:rPr lang="fr-CA" sz="3200" dirty="0" smtClean="0"/>
              <a:t> do in </a:t>
            </a:r>
            <a:r>
              <a:rPr lang="fr-CA" sz="3200" dirty="0" err="1" smtClean="0"/>
              <a:t>this</a:t>
            </a:r>
            <a:r>
              <a:rPr lang="fr-CA" sz="3200" dirty="0" smtClean="0"/>
              <a:t> situation?</a:t>
            </a:r>
            <a:endParaRPr lang="fr-CA" sz="3200" dirty="0"/>
          </a:p>
        </p:txBody>
      </p:sp>
    </p:spTree>
    <p:extLst>
      <p:ext uri="{BB962C8B-B14F-4D97-AF65-F5344CB8AC3E}">
        <p14:creationId xmlns:p14="http://schemas.microsoft.com/office/powerpoint/2010/main" val="270950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FOR HOMEWORK: </a:t>
            </a:r>
            <a:br>
              <a:rPr lang="fr-CA" dirty="0" smtClean="0"/>
            </a:br>
            <a:r>
              <a:rPr lang="fr-CA" dirty="0" smtClean="0"/>
              <a:t>READ CHP 1 and </a:t>
            </a:r>
            <a:r>
              <a:rPr lang="fr-CA" dirty="0" err="1" smtClean="0"/>
              <a:t>Answer</a:t>
            </a:r>
            <a:r>
              <a:rPr lang="fr-CA" dirty="0" smtClean="0"/>
              <a:t> Questions</a:t>
            </a:r>
            <a:endParaRPr lang="fr-CA" dirty="0"/>
          </a:p>
        </p:txBody>
      </p:sp>
      <p:sp>
        <p:nvSpPr>
          <p:cNvPr id="3" name="Espace réservé du contenu 2"/>
          <p:cNvSpPr>
            <a:spLocks noGrp="1"/>
          </p:cNvSpPr>
          <p:nvPr>
            <p:ph idx="1"/>
          </p:nvPr>
        </p:nvSpPr>
        <p:spPr>
          <a:xfrm>
            <a:off x="1104293" y="2357718"/>
            <a:ext cx="8946541" cy="4195481"/>
          </a:xfrm>
        </p:spPr>
        <p:txBody>
          <a:bodyPr>
            <a:normAutofit/>
          </a:bodyPr>
          <a:lstStyle/>
          <a:p>
            <a:pPr marL="457200" indent="-457200">
              <a:buAutoNum type="arabicPeriod"/>
            </a:pPr>
            <a:r>
              <a:rPr lang="fr-CA" sz="2800" dirty="0" err="1" smtClean="0"/>
              <a:t>Why</a:t>
            </a:r>
            <a:r>
              <a:rPr lang="fr-CA" sz="2800" dirty="0" smtClean="0"/>
              <a:t> </a:t>
            </a:r>
            <a:r>
              <a:rPr lang="fr-CA" sz="2800" dirty="0" err="1" smtClean="0"/>
              <a:t>does</a:t>
            </a:r>
            <a:r>
              <a:rPr lang="fr-CA" sz="2800" dirty="0" smtClean="0"/>
              <a:t> Beth have to </a:t>
            </a:r>
            <a:r>
              <a:rPr lang="fr-CA" sz="2800" dirty="0" err="1" smtClean="0"/>
              <a:t>stay</a:t>
            </a:r>
            <a:r>
              <a:rPr lang="fr-CA" sz="2800" dirty="0" smtClean="0"/>
              <a:t> in New York?</a:t>
            </a:r>
          </a:p>
          <a:p>
            <a:pPr marL="457200" indent="-457200">
              <a:buAutoNum type="arabicPeriod"/>
            </a:pPr>
            <a:r>
              <a:rPr lang="fr-CA" sz="2800" dirty="0" err="1" smtClean="0"/>
              <a:t>What</a:t>
            </a:r>
            <a:r>
              <a:rPr lang="fr-CA" sz="2800" dirty="0" smtClean="0"/>
              <a:t> </a:t>
            </a:r>
            <a:r>
              <a:rPr lang="fr-CA" sz="2800" dirty="0" err="1" smtClean="0"/>
              <a:t>holiday</a:t>
            </a:r>
            <a:r>
              <a:rPr lang="fr-CA" sz="2800" dirty="0" smtClean="0"/>
              <a:t> </a:t>
            </a:r>
            <a:r>
              <a:rPr lang="fr-CA" sz="2800" dirty="0" err="1" smtClean="0"/>
              <a:t>season</a:t>
            </a:r>
            <a:r>
              <a:rPr lang="fr-CA" sz="2800" dirty="0" smtClean="0"/>
              <a:t> </a:t>
            </a:r>
            <a:r>
              <a:rPr lang="fr-CA" sz="2800" dirty="0" err="1" smtClean="0"/>
              <a:t>is</a:t>
            </a:r>
            <a:r>
              <a:rPr lang="fr-CA" sz="2800" dirty="0" smtClean="0"/>
              <a:t> </a:t>
            </a:r>
            <a:r>
              <a:rPr lang="fr-CA" sz="2800" dirty="0" err="1" smtClean="0"/>
              <a:t>it</a:t>
            </a:r>
            <a:r>
              <a:rPr lang="fr-CA" sz="2800" dirty="0" smtClean="0"/>
              <a:t>?</a:t>
            </a:r>
          </a:p>
          <a:p>
            <a:pPr marL="457200" indent="-457200">
              <a:buAutoNum type="arabicPeriod"/>
            </a:pPr>
            <a:r>
              <a:rPr lang="fr-CA" sz="2800" dirty="0" err="1" smtClean="0"/>
              <a:t>Where</a:t>
            </a:r>
            <a:r>
              <a:rPr lang="fr-CA" sz="2800" dirty="0" smtClean="0"/>
              <a:t> </a:t>
            </a:r>
            <a:r>
              <a:rPr lang="fr-CA" sz="2800" dirty="0" err="1" smtClean="0"/>
              <a:t>is</a:t>
            </a:r>
            <a:r>
              <a:rPr lang="fr-CA" sz="2800" dirty="0" smtClean="0"/>
              <a:t> the </a:t>
            </a:r>
            <a:r>
              <a:rPr lang="fr-CA" sz="2800" dirty="0" err="1" smtClean="0"/>
              <a:t>family</a:t>
            </a:r>
            <a:r>
              <a:rPr lang="fr-CA" sz="2800" dirty="0" smtClean="0"/>
              <a:t> </a:t>
            </a:r>
            <a:r>
              <a:rPr lang="fr-CA" sz="2800" dirty="0" err="1" smtClean="0"/>
              <a:t>going</a:t>
            </a:r>
            <a:r>
              <a:rPr lang="fr-CA" sz="2800" dirty="0" smtClean="0"/>
              <a:t> for the </a:t>
            </a:r>
            <a:r>
              <a:rPr lang="fr-CA" sz="2800" dirty="0" err="1" smtClean="0"/>
              <a:t>holidays</a:t>
            </a:r>
            <a:r>
              <a:rPr lang="fr-CA" sz="2800" dirty="0" smtClean="0"/>
              <a:t>?</a:t>
            </a:r>
          </a:p>
          <a:p>
            <a:pPr marL="457200" indent="-457200">
              <a:buAutoNum type="arabicPeriod"/>
            </a:pPr>
            <a:r>
              <a:rPr lang="fr-CA" sz="2800" dirty="0" err="1" smtClean="0"/>
              <a:t>Describe</a:t>
            </a:r>
            <a:r>
              <a:rPr lang="fr-CA" sz="2800" dirty="0" smtClean="0"/>
              <a:t> Beth in </a:t>
            </a:r>
            <a:r>
              <a:rPr lang="fr-CA" sz="2800" dirty="0" err="1" smtClean="0"/>
              <a:t>two</a:t>
            </a:r>
            <a:r>
              <a:rPr lang="fr-CA" sz="2800" dirty="0" smtClean="0"/>
              <a:t> </a:t>
            </a:r>
            <a:r>
              <a:rPr lang="fr-CA" sz="2800" dirty="0" err="1" smtClean="0"/>
              <a:t>words</a:t>
            </a:r>
            <a:r>
              <a:rPr lang="fr-CA" sz="2800" dirty="0" smtClean="0"/>
              <a:t>.</a:t>
            </a:r>
          </a:p>
          <a:p>
            <a:pPr marL="457200" indent="-457200">
              <a:buAutoNum type="arabicPeriod"/>
            </a:pPr>
            <a:r>
              <a:rPr lang="fr-CA" sz="2800" dirty="0" err="1" smtClean="0"/>
              <a:t>What</a:t>
            </a:r>
            <a:r>
              <a:rPr lang="fr-CA" sz="2800" dirty="0" smtClean="0"/>
              <a:t> </a:t>
            </a:r>
            <a:r>
              <a:rPr lang="fr-CA" sz="2800" dirty="0" err="1" smtClean="0"/>
              <a:t>sickness</a:t>
            </a:r>
            <a:r>
              <a:rPr lang="fr-CA" sz="2800" dirty="0" smtClean="0"/>
              <a:t> </a:t>
            </a:r>
            <a:r>
              <a:rPr lang="fr-CA" sz="2800" dirty="0" err="1" smtClean="0"/>
              <a:t>does</a:t>
            </a:r>
            <a:r>
              <a:rPr lang="fr-CA" sz="2800" dirty="0" smtClean="0"/>
              <a:t> the </a:t>
            </a:r>
            <a:r>
              <a:rPr lang="fr-CA" sz="2800" dirty="0" err="1" smtClean="0"/>
              <a:t>mom</a:t>
            </a:r>
            <a:r>
              <a:rPr lang="fr-CA" sz="2800" dirty="0" smtClean="0"/>
              <a:t> have?</a:t>
            </a:r>
            <a:endParaRPr lang="fr-CA" sz="2800" dirty="0"/>
          </a:p>
        </p:txBody>
      </p:sp>
    </p:spTree>
    <p:extLst>
      <p:ext uri="{BB962C8B-B14F-4D97-AF65-F5344CB8AC3E}">
        <p14:creationId xmlns:p14="http://schemas.microsoft.com/office/powerpoint/2010/main" val="2982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1167" y="806401"/>
            <a:ext cx="9404723" cy="1400530"/>
          </a:xfrm>
        </p:spPr>
        <p:txBody>
          <a:bodyPr/>
          <a:lstStyle/>
          <a:p>
            <a:pPr algn="ctr"/>
            <a:r>
              <a:rPr lang="fr-CA" sz="6000" b="1" dirty="0" smtClean="0">
                <a:solidFill>
                  <a:srgbClr val="FF0000"/>
                </a:solidFill>
              </a:rPr>
              <a:t>WARNING</a:t>
            </a:r>
            <a:endParaRPr lang="fr-CA" sz="6000" b="1" dirty="0">
              <a:solidFill>
                <a:srgbClr val="FF0000"/>
              </a:solidFill>
            </a:endParaRPr>
          </a:p>
        </p:txBody>
      </p:sp>
      <p:sp>
        <p:nvSpPr>
          <p:cNvPr id="3" name="Espace réservé du contenu 2"/>
          <p:cNvSpPr>
            <a:spLocks noGrp="1"/>
          </p:cNvSpPr>
          <p:nvPr>
            <p:ph idx="1"/>
          </p:nvPr>
        </p:nvSpPr>
        <p:spPr/>
        <p:txBody>
          <a:bodyPr/>
          <a:lstStyle/>
          <a:p>
            <a:r>
              <a:rPr lang="fr-CA" dirty="0" smtClean="0"/>
              <a:t>THE CONTENT YOU ARE ABOUT TO READ ABOUT IS BASED ON A TRUE STORY. REAL PEOPLE HAVE BEEN AFFECTED BY THIS EVENT. </a:t>
            </a:r>
          </a:p>
          <a:p>
            <a:r>
              <a:rPr lang="fr-CA" dirty="0" smtClean="0"/>
              <a:t>IT IS IMPORTANT TO LEARN AND READ ABOUT TRUE EVENTS SO WE CAN PROPERLY REACT AND UNDERSTAND WHAT PEOPLE HAVE EXPERIENCED.</a:t>
            </a:r>
          </a:p>
          <a:p>
            <a:r>
              <a:rPr lang="fr-CA" dirty="0" smtClean="0"/>
              <a:t>BE WARNED THAT SOME CONTENT THAT WE WILL TALK ABOUT OR SEE IN CLASS MAY SEEM SHOCKING OR DISTURBING. </a:t>
            </a:r>
            <a:endParaRPr lang="fr-CA" dirty="0"/>
          </a:p>
        </p:txBody>
      </p:sp>
    </p:spTree>
    <p:extLst>
      <p:ext uri="{BB962C8B-B14F-4D97-AF65-F5344CB8AC3E}">
        <p14:creationId xmlns:p14="http://schemas.microsoft.com/office/powerpoint/2010/main" val="208907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5791" y="544158"/>
            <a:ext cx="9404723" cy="1400530"/>
          </a:xfrm>
        </p:spPr>
        <p:txBody>
          <a:bodyPr/>
          <a:lstStyle/>
          <a:p>
            <a:r>
              <a:rPr lang="fr-CA" b="1" dirty="0" smtClean="0"/>
              <a:t>The Story…</a:t>
            </a:r>
            <a:endParaRPr lang="fr-CA" b="1" dirty="0"/>
          </a:p>
        </p:txBody>
      </p:sp>
      <p:sp>
        <p:nvSpPr>
          <p:cNvPr id="3" name="Espace réservé du contenu 2"/>
          <p:cNvSpPr>
            <a:spLocks noGrp="1"/>
          </p:cNvSpPr>
          <p:nvPr>
            <p:ph idx="1"/>
          </p:nvPr>
        </p:nvSpPr>
        <p:spPr>
          <a:xfrm>
            <a:off x="1113471" y="2226452"/>
            <a:ext cx="10438831" cy="4195481"/>
          </a:xfrm>
        </p:spPr>
        <p:txBody>
          <a:bodyPr/>
          <a:lstStyle/>
          <a:p>
            <a:r>
              <a:rPr lang="en-US" dirty="0"/>
              <a:t>It is December 2004 and </a:t>
            </a:r>
            <a:r>
              <a:rPr lang="en-US" dirty="0" smtClean="0"/>
              <a:t>Sam</a:t>
            </a:r>
            <a:r>
              <a:rPr lang="en-US" dirty="0" smtClean="0"/>
              <a:t> </a:t>
            </a:r>
            <a:r>
              <a:rPr lang="en-US" dirty="0"/>
              <a:t>Brooks and his parents are flying from their home in New York to Phuket, Thailand, for their annual Christmas holiday at a small resort on the beach.  For the first time, this year, his nineteen-year-old sister Beth won’t be coming along.  She has to stay behind for a university swimming meet</a:t>
            </a:r>
            <a:r>
              <a:rPr lang="en-US" dirty="0" smtClean="0"/>
              <a:t>.</a:t>
            </a:r>
            <a:br>
              <a:rPr lang="en-US" dirty="0" smtClean="0"/>
            </a:br>
            <a:endParaRPr lang="en-US" dirty="0" smtClean="0"/>
          </a:p>
          <a:p>
            <a:r>
              <a:rPr lang="en-US" dirty="0"/>
              <a:t>In the early hours of December 26th, Beth receives a phone call from her boyfriend, Tad, telling her to turn on the television.  While Tad does his best to support her over the phone, Beth watches news reports of the devastation caused by a tsunami that has struck the coasts of Indonesia, Malaysia, and Thailand. </a:t>
            </a:r>
            <a:endParaRPr lang="fr-CA" dirty="0"/>
          </a:p>
        </p:txBody>
      </p:sp>
      <p:pic>
        <p:nvPicPr>
          <p:cNvPr id="4" name="Image 3"/>
          <p:cNvPicPr>
            <a:picLocks noChangeAspect="1"/>
          </p:cNvPicPr>
          <p:nvPr/>
        </p:nvPicPr>
        <p:blipFill>
          <a:blip r:embed="rId2"/>
          <a:stretch>
            <a:fillRect/>
          </a:stretch>
        </p:blipFill>
        <p:spPr>
          <a:xfrm>
            <a:off x="3780186" y="262394"/>
            <a:ext cx="3890614" cy="1556246"/>
          </a:xfrm>
          <a:prstGeom prst="rect">
            <a:avLst/>
          </a:prstGeom>
        </p:spPr>
      </p:pic>
    </p:spTree>
    <p:extLst>
      <p:ext uri="{BB962C8B-B14F-4D97-AF65-F5344CB8AC3E}">
        <p14:creationId xmlns:p14="http://schemas.microsoft.com/office/powerpoint/2010/main" val="595383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5098" y="652388"/>
            <a:ext cx="9404723" cy="1400530"/>
          </a:xfrm>
        </p:spPr>
        <p:txBody>
          <a:bodyPr/>
          <a:lstStyle/>
          <a:p>
            <a:pPr algn="ctr"/>
            <a:r>
              <a:rPr lang="fr-CA" b="1" dirty="0" err="1" smtClean="0"/>
              <a:t>Two</a:t>
            </a:r>
            <a:r>
              <a:rPr lang="fr-CA" b="1" dirty="0" smtClean="0"/>
              <a:t> Point of </a:t>
            </a:r>
            <a:r>
              <a:rPr lang="fr-CA" b="1" dirty="0" err="1" smtClean="0"/>
              <a:t>Views</a:t>
            </a:r>
            <a:endParaRPr lang="fr-CA" b="1" dirty="0"/>
          </a:p>
        </p:txBody>
      </p:sp>
      <p:sp>
        <p:nvSpPr>
          <p:cNvPr id="3" name="Espace réservé du contenu 2"/>
          <p:cNvSpPr>
            <a:spLocks noGrp="1"/>
          </p:cNvSpPr>
          <p:nvPr>
            <p:ph idx="1"/>
          </p:nvPr>
        </p:nvSpPr>
        <p:spPr>
          <a:xfrm>
            <a:off x="1595424" y="2052918"/>
            <a:ext cx="8946541" cy="4195481"/>
          </a:xfrm>
        </p:spPr>
        <p:txBody>
          <a:bodyPr/>
          <a:lstStyle/>
          <a:p>
            <a:r>
              <a:rPr lang="fr-CA" dirty="0" smtClean="0"/>
              <a:t>The story </a:t>
            </a:r>
            <a:r>
              <a:rPr lang="fr-CA" dirty="0" err="1" smtClean="0"/>
              <a:t>is</a:t>
            </a:r>
            <a:r>
              <a:rPr lang="fr-CA" dirty="0" smtClean="0"/>
              <a:t> </a:t>
            </a:r>
            <a:r>
              <a:rPr lang="fr-CA" dirty="0" err="1" smtClean="0"/>
              <a:t>told</a:t>
            </a:r>
            <a:r>
              <a:rPr lang="fr-CA" dirty="0" smtClean="0"/>
              <a:t> </a:t>
            </a:r>
            <a:r>
              <a:rPr lang="fr-CA" dirty="0" err="1" smtClean="0"/>
              <a:t>through</a:t>
            </a:r>
            <a:r>
              <a:rPr lang="fr-CA" dirty="0" smtClean="0"/>
              <a:t> </a:t>
            </a:r>
            <a:r>
              <a:rPr lang="fr-CA" b="1" u="sng" dirty="0" err="1" smtClean="0"/>
              <a:t>two</a:t>
            </a:r>
            <a:r>
              <a:rPr lang="fr-CA" b="1" u="sng" dirty="0" smtClean="0"/>
              <a:t> </a:t>
            </a:r>
            <a:r>
              <a:rPr lang="fr-CA" b="1" u="sng" dirty="0" err="1" smtClean="0"/>
              <a:t>different</a:t>
            </a:r>
            <a:r>
              <a:rPr lang="fr-CA" b="1" u="sng" dirty="0" smtClean="0"/>
              <a:t> </a:t>
            </a:r>
            <a:r>
              <a:rPr lang="fr-CA" b="1" u="sng" dirty="0" err="1" smtClean="0"/>
              <a:t>characters</a:t>
            </a:r>
            <a:r>
              <a:rPr lang="fr-CA" b="1" u="sng" dirty="0" smtClean="0"/>
              <a:t>:</a:t>
            </a:r>
            <a:br>
              <a:rPr lang="fr-CA" b="1" u="sng" dirty="0" smtClean="0"/>
            </a:br>
            <a:endParaRPr lang="fr-CA" b="1" u="sng" dirty="0" smtClean="0"/>
          </a:p>
          <a:p>
            <a:r>
              <a:rPr lang="fr-CA" dirty="0" err="1" smtClean="0"/>
              <a:t>Chapters</a:t>
            </a:r>
            <a:r>
              <a:rPr lang="fr-CA" dirty="0" smtClean="0"/>
              <a:t> 1 – 10 are </a:t>
            </a:r>
            <a:r>
              <a:rPr lang="fr-CA" dirty="0" err="1" smtClean="0"/>
              <a:t>told</a:t>
            </a:r>
            <a:r>
              <a:rPr lang="fr-CA" dirty="0" smtClean="0"/>
              <a:t> in </a:t>
            </a:r>
            <a:r>
              <a:rPr lang="fr-CA" dirty="0" err="1" smtClean="0"/>
              <a:t>Sam</a:t>
            </a:r>
            <a:r>
              <a:rPr lang="fr-CA" dirty="0" err="1" smtClean="0"/>
              <a:t>`s</a:t>
            </a:r>
            <a:r>
              <a:rPr lang="fr-CA" dirty="0" smtClean="0"/>
              <a:t> </a:t>
            </a:r>
            <a:r>
              <a:rPr lang="fr-CA" dirty="0" smtClean="0"/>
              <a:t>perspective</a:t>
            </a:r>
            <a:br>
              <a:rPr lang="fr-CA" dirty="0" smtClean="0"/>
            </a:br>
            <a:r>
              <a:rPr lang="fr-CA" dirty="0" err="1" smtClean="0"/>
              <a:t>Going</a:t>
            </a:r>
            <a:r>
              <a:rPr lang="fr-CA" dirty="0" smtClean="0"/>
              <a:t> to </a:t>
            </a:r>
            <a:r>
              <a:rPr lang="fr-CA" dirty="0" err="1" smtClean="0"/>
              <a:t>Thailand</a:t>
            </a:r>
            <a:r>
              <a:rPr lang="fr-CA" dirty="0"/>
              <a:t> </a:t>
            </a:r>
            <a:r>
              <a:rPr lang="fr-CA" dirty="0" smtClean="0"/>
              <a:t>+ </a:t>
            </a:r>
            <a:r>
              <a:rPr lang="fr-CA" dirty="0" err="1" smtClean="0"/>
              <a:t>Experiencing</a:t>
            </a:r>
            <a:r>
              <a:rPr lang="fr-CA" dirty="0" smtClean="0"/>
              <a:t> the </a:t>
            </a:r>
            <a:r>
              <a:rPr lang="fr-CA" dirty="0" err="1" smtClean="0"/>
              <a:t>disaster</a:t>
            </a:r>
            <a:r>
              <a:rPr lang="fr-CA" dirty="0" smtClean="0"/>
              <a:t/>
            </a:r>
            <a:br>
              <a:rPr lang="fr-CA" dirty="0" smtClean="0"/>
            </a:br>
            <a:endParaRPr lang="fr-CA" dirty="0" smtClean="0"/>
          </a:p>
          <a:p>
            <a:r>
              <a:rPr lang="fr-CA" dirty="0" err="1" smtClean="0"/>
              <a:t>Chapters</a:t>
            </a:r>
            <a:r>
              <a:rPr lang="fr-CA" dirty="0" smtClean="0"/>
              <a:t> 11 – 20 are </a:t>
            </a:r>
            <a:r>
              <a:rPr lang="fr-CA" dirty="0" err="1" smtClean="0"/>
              <a:t>told</a:t>
            </a:r>
            <a:r>
              <a:rPr lang="fr-CA" dirty="0" smtClean="0"/>
              <a:t> in </a:t>
            </a:r>
            <a:r>
              <a:rPr lang="fr-CA" dirty="0" err="1" smtClean="0"/>
              <a:t>Beth`s</a:t>
            </a:r>
            <a:r>
              <a:rPr lang="fr-CA" dirty="0" smtClean="0"/>
              <a:t> perspective</a:t>
            </a:r>
            <a:br>
              <a:rPr lang="fr-CA" dirty="0" smtClean="0"/>
            </a:br>
            <a:r>
              <a:rPr lang="fr-CA" dirty="0" smtClean="0"/>
              <a:t>Learning about the </a:t>
            </a:r>
            <a:r>
              <a:rPr lang="fr-CA" dirty="0" err="1" smtClean="0"/>
              <a:t>disaster</a:t>
            </a:r>
            <a:r>
              <a:rPr lang="fr-CA" dirty="0" smtClean="0"/>
              <a:t> + </a:t>
            </a:r>
            <a:r>
              <a:rPr lang="fr-CA" dirty="0" err="1" smtClean="0"/>
              <a:t>Going</a:t>
            </a:r>
            <a:r>
              <a:rPr lang="fr-CA" dirty="0" smtClean="0"/>
              <a:t> to </a:t>
            </a:r>
            <a:r>
              <a:rPr lang="fr-CA" dirty="0" err="1" smtClean="0"/>
              <a:t>Thailand</a:t>
            </a:r>
            <a:r>
              <a:rPr lang="fr-CA" dirty="0" smtClean="0"/>
              <a:t> to </a:t>
            </a:r>
            <a:r>
              <a:rPr lang="fr-CA" dirty="0" err="1" smtClean="0"/>
              <a:t>save</a:t>
            </a:r>
            <a:r>
              <a:rPr lang="fr-CA" dirty="0" smtClean="0"/>
              <a:t> </a:t>
            </a:r>
            <a:r>
              <a:rPr lang="fr-CA" dirty="0" err="1" smtClean="0"/>
              <a:t>her</a:t>
            </a:r>
            <a:r>
              <a:rPr lang="fr-CA" dirty="0" smtClean="0"/>
              <a:t> </a:t>
            </a:r>
            <a:r>
              <a:rPr lang="fr-CA" dirty="0" err="1" smtClean="0"/>
              <a:t>family</a:t>
            </a:r>
            <a:endParaRPr lang="fr-CA" dirty="0" smtClean="0"/>
          </a:p>
        </p:txBody>
      </p:sp>
      <p:pic>
        <p:nvPicPr>
          <p:cNvPr id="5" name="Image 4"/>
          <p:cNvPicPr>
            <a:picLocks noChangeAspect="1"/>
          </p:cNvPicPr>
          <p:nvPr/>
        </p:nvPicPr>
        <p:blipFill>
          <a:blip r:embed="rId2"/>
          <a:stretch>
            <a:fillRect/>
          </a:stretch>
        </p:blipFill>
        <p:spPr>
          <a:xfrm>
            <a:off x="0" y="4444800"/>
            <a:ext cx="1774190" cy="2413200"/>
          </a:xfrm>
          <a:prstGeom prst="rect">
            <a:avLst/>
          </a:prstGeom>
        </p:spPr>
      </p:pic>
      <p:pic>
        <p:nvPicPr>
          <p:cNvPr id="6" name="Image 5"/>
          <p:cNvPicPr>
            <a:picLocks noChangeAspect="1"/>
          </p:cNvPicPr>
          <p:nvPr/>
        </p:nvPicPr>
        <p:blipFill>
          <a:blip r:embed="rId3"/>
          <a:stretch>
            <a:fillRect/>
          </a:stretch>
        </p:blipFill>
        <p:spPr>
          <a:xfrm>
            <a:off x="10363199" y="4444800"/>
            <a:ext cx="1855575" cy="2413200"/>
          </a:xfrm>
          <a:prstGeom prst="rect">
            <a:avLst/>
          </a:prstGeom>
        </p:spPr>
      </p:pic>
    </p:spTree>
    <p:extLst>
      <p:ext uri="{BB962C8B-B14F-4D97-AF65-F5344CB8AC3E}">
        <p14:creationId xmlns:p14="http://schemas.microsoft.com/office/powerpoint/2010/main" val="633713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130" y="737390"/>
            <a:ext cx="9404723" cy="1400530"/>
          </a:xfrm>
        </p:spPr>
        <p:txBody>
          <a:bodyPr/>
          <a:lstStyle/>
          <a:p>
            <a:pPr algn="ctr"/>
            <a:r>
              <a:rPr lang="fr-CA" b="1" u="sng" dirty="0" smtClean="0"/>
              <a:t>CHARACTERS</a:t>
            </a:r>
            <a:endParaRPr lang="fr-CA" b="1" u="sng" dirty="0"/>
          </a:p>
        </p:txBody>
      </p:sp>
      <p:sp>
        <p:nvSpPr>
          <p:cNvPr id="3" name="Espace réservé du contenu 2"/>
          <p:cNvSpPr>
            <a:spLocks noGrp="1"/>
          </p:cNvSpPr>
          <p:nvPr>
            <p:ph idx="1"/>
          </p:nvPr>
        </p:nvSpPr>
        <p:spPr/>
        <p:txBody>
          <a:bodyPr/>
          <a:lstStyle/>
          <a:p>
            <a:r>
              <a:rPr lang="fr-CA" dirty="0" smtClean="0"/>
              <a:t>Main </a:t>
            </a:r>
            <a:r>
              <a:rPr lang="fr-CA" dirty="0" err="1" smtClean="0"/>
              <a:t>Characters</a:t>
            </a:r>
            <a:r>
              <a:rPr lang="fr-CA" dirty="0" smtClean="0"/>
              <a:t>: </a:t>
            </a:r>
            <a:r>
              <a:rPr lang="fr-CA" dirty="0" smtClean="0"/>
              <a:t>Sam</a:t>
            </a:r>
            <a:r>
              <a:rPr lang="fr-CA" dirty="0" smtClean="0"/>
              <a:t> </a:t>
            </a:r>
            <a:r>
              <a:rPr lang="fr-CA" dirty="0" smtClean="0"/>
              <a:t>&amp; Beth (Brother and Sister)</a:t>
            </a:r>
          </a:p>
          <a:p>
            <a:r>
              <a:rPr lang="fr-CA" dirty="0" err="1" smtClean="0"/>
              <a:t>Mom</a:t>
            </a:r>
            <a:r>
              <a:rPr lang="fr-CA" dirty="0" smtClean="0"/>
              <a:t> </a:t>
            </a:r>
          </a:p>
          <a:p>
            <a:r>
              <a:rPr lang="fr-CA" dirty="0" err="1" smtClean="0"/>
              <a:t>Dad</a:t>
            </a:r>
            <a:endParaRPr lang="fr-CA" dirty="0" smtClean="0"/>
          </a:p>
          <a:p>
            <a:r>
              <a:rPr lang="fr-CA" dirty="0" err="1" smtClean="0"/>
              <a:t>Tad</a:t>
            </a:r>
            <a:r>
              <a:rPr lang="fr-CA" dirty="0" smtClean="0"/>
              <a:t> (</a:t>
            </a:r>
            <a:r>
              <a:rPr lang="fr-CA" dirty="0" err="1" smtClean="0"/>
              <a:t>Beth`s</a:t>
            </a:r>
            <a:r>
              <a:rPr lang="fr-CA" dirty="0" smtClean="0"/>
              <a:t> </a:t>
            </a:r>
            <a:r>
              <a:rPr lang="fr-CA" dirty="0" err="1" smtClean="0"/>
              <a:t>boyfriend</a:t>
            </a:r>
            <a:r>
              <a:rPr lang="fr-CA" dirty="0" smtClean="0"/>
              <a:t>)</a:t>
            </a:r>
          </a:p>
          <a:p>
            <a:r>
              <a:rPr lang="fr-CA" dirty="0" smtClean="0"/>
              <a:t>Steve the pilot</a:t>
            </a:r>
          </a:p>
          <a:p>
            <a:endParaRPr lang="fr-CA" dirty="0"/>
          </a:p>
        </p:txBody>
      </p:sp>
      <p:pic>
        <p:nvPicPr>
          <p:cNvPr id="4" name="Image 3"/>
          <p:cNvPicPr>
            <a:picLocks noChangeAspect="1"/>
          </p:cNvPicPr>
          <p:nvPr/>
        </p:nvPicPr>
        <p:blipFill>
          <a:blip r:embed="rId2"/>
          <a:stretch>
            <a:fillRect/>
          </a:stretch>
        </p:blipFill>
        <p:spPr>
          <a:xfrm>
            <a:off x="4576313" y="2916177"/>
            <a:ext cx="7162800" cy="3648075"/>
          </a:xfrm>
          <a:prstGeom prst="rect">
            <a:avLst/>
          </a:prstGeom>
        </p:spPr>
      </p:pic>
      <p:sp>
        <p:nvSpPr>
          <p:cNvPr id="5" name="ZoneTexte 4"/>
          <p:cNvSpPr txBox="1"/>
          <p:nvPr/>
        </p:nvSpPr>
        <p:spPr>
          <a:xfrm>
            <a:off x="6935637" y="5210354"/>
            <a:ext cx="1794295" cy="646331"/>
          </a:xfrm>
          <a:prstGeom prst="rect">
            <a:avLst/>
          </a:prstGeom>
          <a:solidFill>
            <a:schemeClr val="accent3">
              <a:lumMod val="20000"/>
              <a:lumOff val="80000"/>
            </a:schemeClr>
          </a:solidFill>
        </p:spPr>
        <p:txBody>
          <a:bodyPr wrap="square" rtlCol="0">
            <a:spAutoFit/>
          </a:bodyPr>
          <a:lstStyle/>
          <a:p>
            <a:r>
              <a:rPr lang="fr-CA" b="1" dirty="0" smtClean="0">
                <a:solidFill>
                  <a:schemeClr val="bg1"/>
                </a:solidFill>
                <a:latin typeface="Courier New" panose="02070309020205020404" pitchFamily="49" charset="0"/>
                <a:cs typeface="Courier New" panose="02070309020205020404" pitchFamily="49" charset="0"/>
              </a:rPr>
              <a:t>Phuket, </a:t>
            </a:r>
            <a:r>
              <a:rPr lang="fr-CA" b="1" dirty="0" err="1" smtClean="0">
                <a:solidFill>
                  <a:schemeClr val="bg1"/>
                </a:solidFill>
                <a:latin typeface="Courier New" panose="02070309020205020404" pitchFamily="49" charset="0"/>
                <a:cs typeface="Courier New" panose="02070309020205020404" pitchFamily="49" charset="0"/>
              </a:rPr>
              <a:t>Thailand</a:t>
            </a:r>
            <a:endParaRPr lang="fr-CA" b="1"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4066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err="1" smtClean="0"/>
              <a:t>From</a:t>
            </a:r>
            <a:r>
              <a:rPr lang="fr-CA" dirty="0" smtClean="0"/>
              <a:t> New York TO Phuket, </a:t>
            </a:r>
            <a:r>
              <a:rPr lang="fr-CA" dirty="0" err="1" smtClean="0"/>
              <a:t>Thailand</a:t>
            </a:r>
            <a:endParaRPr lang="fr-CA" dirty="0"/>
          </a:p>
        </p:txBody>
      </p:sp>
      <p:pic>
        <p:nvPicPr>
          <p:cNvPr id="1026" name="Picture 2" descr="Image result for earth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032" y="1510182"/>
            <a:ext cx="5574299" cy="5205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irplan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990" y="2376666"/>
            <a:ext cx="6096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6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5711" y="652388"/>
            <a:ext cx="9404723" cy="1400530"/>
          </a:xfrm>
        </p:spPr>
        <p:txBody>
          <a:bodyPr/>
          <a:lstStyle/>
          <a:p>
            <a:pPr algn="ctr"/>
            <a:r>
              <a:rPr lang="fr-CA" b="1" dirty="0" smtClean="0"/>
              <a:t>SETTING: THAILAND</a:t>
            </a:r>
            <a:endParaRPr lang="fr-CA" b="1" dirty="0"/>
          </a:p>
        </p:txBody>
      </p:sp>
      <p:pic>
        <p:nvPicPr>
          <p:cNvPr id="4" name="Image 3"/>
          <p:cNvPicPr>
            <a:picLocks noChangeAspect="1"/>
          </p:cNvPicPr>
          <p:nvPr/>
        </p:nvPicPr>
        <p:blipFill>
          <a:blip r:embed="rId2"/>
          <a:stretch>
            <a:fillRect/>
          </a:stretch>
        </p:blipFill>
        <p:spPr>
          <a:xfrm>
            <a:off x="0" y="1778598"/>
            <a:ext cx="5283200" cy="3179482"/>
          </a:xfrm>
          <a:prstGeom prst="rect">
            <a:avLst/>
          </a:prstGeom>
        </p:spPr>
      </p:pic>
      <p:pic>
        <p:nvPicPr>
          <p:cNvPr id="5" name="Image 4"/>
          <p:cNvPicPr>
            <a:picLocks noChangeAspect="1"/>
          </p:cNvPicPr>
          <p:nvPr/>
        </p:nvPicPr>
        <p:blipFill>
          <a:blip r:embed="rId3"/>
          <a:stretch>
            <a:fillRect/>
          </a:stretch>
        </p:blipFill>
        <p:spPr>
          <a:xfrm>
            <a:off x="7043858" y="1778598"/>
            <a:ext cx="5148142" cy="3179482"/>
          </a:xfrm>
          <a:prstGeom prst="rect">
            <a:avLst/>
          </a:prstGeom>
        </p:spPr>
      </p:pic>
      <p:pic>
        <p:nvPicPr>
          <p:cNvPr id="6" name="Image 5"/>
          <p:cNvPicPr>
            <a:picLocks noChangeAspect="1"/>
          </p:cNvPicPr>
          <p:nvPr/>
        </p:nvPicPr>
        <p:blipFill>
          <a:blip r:embed="rId4"/>
          <a:stretch>
            <a:fillRect/>
          </a:stretch>
        </p:blipFill>
        <p:spPr>
          <a:xfrm>
            <a:off x="5279071" y="1778598"/>
            <a:ext cx="1764787" cy="3179482"/>
          </a:xfrm>
          <a:prstGeom prst="rect">
            <a:avLst/>
          </a:prstGeom>
        </p:spPr>
      </p:pic>
      <p:sp>
        <p:nvSpPr>
          <p:cNvPr id="7" name="ZoneTexte 6"/>
          <p:cNvSpPr txBox="1"/>
          <p:nvPr/>
        </p:nvSpPr>
        <p:spPr>
          <a:xfrm>
            <a:off x="3901440" y="5344160"/>
            <a:ext cx="5090160" cy="1200329"/>
          </a:xfrm>
          <a:prstGeom prst="rect">
            <a:avLst/>
          </a:prstGeom>
          <a:noFill/>
        </p:spPr>
        <p:txBody>
          <a:bodyPr wrap="square" rtlCol="0">
            <a:spAutoFit/>
          </a:bodyPr>
          <a:lstStyle/>
          <a:p>
            <a:r>
              <a:rPr lang="fr-CA" sz="2400" b="1" dirty="0" smtClean="0"/>
              <a:t>TIME: DECEMBER 2014</a:t>
            </a:r>
          </a:p>
          <a:p>
            <a:endParaRPr lang="fr-CA" sz="2400" b="1" dirty="0"/>
          </a:p>
          <a:p>
            <a:r>
              <a:rPr lang="fr-CA" sz="2400" b="1" dirty="0" smtClean="0"/>
              <a:t>PLACE: PHUKET, THAILAND</a:t>
            </a:r>
            <a:endParaRPr lang="fr-CA" sz="2400" b="1" dirty="0"/>
          </a:p>
        </p:txBody>
      </p:sp>
    </p:spTree>
    <p:extLst>
      <p:ext uri="{BB962C8B-B14F-4D97-AF65-F5344CB8AC3E}">
        <p14:creationId xmlns:p14="http://schemas.microsoft.com/office/powerpoint/2010/main" val="392914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311" y="506058"/>
            <a:ext cx="9404723" cy="987462"/>
          </a:xfrm>
        </p:spPr>
        <p:txBody>
          <a:bodyPr/>
          <a:lstStyle/>
          <a:p>
            <a:pPr algn="ctr"/>
            <a:r>
              <a:rPr lang="fr-CA" b="1" dirty="0" smtClean="0"/>
              <a:t>DISASTER: TSUNAMI 2004</a:t>
            </a:r>
            <a:endParaRPr lang="fr-CA" b="1" dirty="0"/>
          </a:p>
        </p:txBody>
      </p:sp>
      <p:pic>
        <p:nvPicPr>
          <p:cNvPr id="4" name="Image 3"/>
          <p:cNvPicPr>
            <a:picLocks noChangeAspect="1"/>
          </p:cNvPicPr>
          <p:nvPr/>
        </p:nvPicPr>
        <p:blipFill>
          <a:blip r:embed="rId2"/>
          <a:stretch>
            <a:fillRect/>
          </a:stretch>
        </p:blipFill>
        <p:spPr>
          <a:xfrm>
            <a:off x="0" y="1853248"/>
            <a:ext cx="5899468" cy="3509998"/>
          </a:xfrm>
          <a:prstGeom prst="rect">
            <a:avLst/>
          </a:prstGeom>
        </p:spPr>
      </p:pic>
      <p:pic>
        <p:nvPicPr>
          <p:cNvPr id="5" name="Image 4"/>
          <p:cNvPicPr>
            <a:picLocks noChangeAspect="1"/>
          </p:cNvPicPr>
          <p:nvPr/>
        </p:nvPicPr>
        <p:blipFill>
          <a:blip r:embed="rId3"/>
          <a:stretch>
            <a:fillRect/>
          </a:stretch>
        </p:blipFill>
        <p:spPr>
          <a:xfrm>
            <a:off x="5899468" y="1853249"/>
            <a:ext cx="6157595" cy="3509998"/>
          </a:xfrm>
          <a:prstGeom prst="rect">
            <a:avLst/>
          </a:prstGeom>
        </p:spPr>
      </p:pic>
      <p:pic>
        <p:nvPicPr>
          <p:cNvPr id="6" name="Image 5"/>
          <p:cNvPicPr>
            <a:picLocks noChangeAspect="1"/>
          </p:cNvPicPr>
          <p:nvPr/>
        </p:nvPicPr>
        <p:blipFill>
          <a:blip r:embed="rId4"/>
          <a:stretch>
            <a:fillRect/>
          </a:stretch>
        </p:blipFill>
        <p:spPr>
          <a:xfrm>
            <a:off x="0" y="1853247"/>
            <a:ext cx="7823200" cy="5004753"/>
          </a:xfrm>
          <a:prstGeom prst="rect">
            <a:avLst/>
          </a:prstGeom>
        </p:spPr>
      </p:pic>
      <p:pic>
        <p:nvPicPr>
          <p:cNvPr id="7" name="Image 6"/>
          <p:cNvPicPr>
            <a:picLocks noChangeAspect="1"/>
          </p:cNvPicPr>
          <p:nvPr/>
        </p:nvPicPr>
        <p:blipFill>
          <a:blip r:embed="rId5"/>
          <a:stretch>
            <a:fillRect/>
          </a:stretch>
        </p:blipFill>
        <p:spPr>
          <a:xfrm>
            <a:off x="7020560" y="1853246"/>
            <a:ext cx="5171440" cy="5004754"/>
          </a:xfrm>
          <a:prstGeom prst="rect">
            <a:avLst/>
          </a:prstGeom>
        </p:spPr>
      </p:pic>
    </p:spTree>
    <p:extLst>
      <p:ext uri="{BB962C8B-B14F-4D97-AF65-F5344CB8AC3E}">
        <p14:creationId xmlns:p14="http://schemas.microsoft.com/office/powerpoint/2010/main" val="137089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312" y="1147199"/>
            <a:ext cx="9404723" cy="1400530"/>
          </a:xfrm>
        </p:spPr>
        <p:txBody>
          <a:bodyPr/>
          <a:lstStyle/>
          <a:p>
            <a:pPr algn="ctr"/>
            <a:r>
              <a:rPr lang="fr-CA" b="1" dirty="0" smtClean="0"/>
              <a:t>EDPUZZLE: TSUNAMI THAILAND </a:t>
            </a:r>
            <a:r>
              <a:rPr lang="fr-CA" b="1" dirty="0" smtClean="0">
                <a:solidFill>
                  <a:srgbClr val="FF0000"/>
                </a:solidFill>
              </a:rPr>
              <a:t>2004</a:t>
            </a:r>
            <a:endParaRPr lang="fr-CA" b="1" dirty="0">
              <a:solidFill>
                <a:srgbClr val="FF0000"/>
              </a:solidFill>
            </a:endParaRPr>
          </a:p>
        </p:txBody>
      </p:sp>
      <p:sp>
        <p:nvSpPr>
          <p:cNvPr id="3" name="ZoneTexte 2"/>
          <p:cNvSpPr txBox="1"/>
          <p:nvPr/>
        </p:nvSpPr>
        <p:spPr>
          <a:xfrm>
            <a:off x="1966823" y="2547729"/>
            <a:ext cx="7082286" cy="646331"/>
          </a:xfrm>
          <a:prstGeom prst="rect">
            <a:avLst/>
          </a:prstGeom>
          <a:noFill/>
        </p:spPr>
        <p:txBody>
          <a:bodyPr wrap="square" rtlCol="0">
            <a:spAutoFit/>
          </a:bodyPr>
          <a:lstStyle/>
          <a:p>
            <a:r>
              <a:rPr lang="fr-CA" dirty="0" err="1" smtClean="0"/>
              <a:t>Before</a:t>
            </a:r>
            <a:r>
              <a:rPr lang="fr-CA" dirty="0" smtClean="0"/>
              <a:t> </a:t>
            </a:r>
            <a:r>
              <a:rPr lang="fr-CA" dirty="0" err="1" smtClean="0"/>
              <a:t>you</a:t>
            </a:r>
            <a:r>
              <a:rPr lang="fr-CA" dirty="0" smtClean="0"/>
              <a:t> </a:t>
            </a:r>
            <a:r>
              <a:rPr lang="fr-CA" dirty="0" err="1" smtClean="0"/>
              <a:t>read</a:t>
            </a:r>
            <a:r>
              <a:rPr lang="fr-CA" dirty="0" smtClean="0"/>
              <a:t> « </a:t>
            </a:r>
            <a:r>
              <a:rPr lang="fr-CA" dirty="0" err="1" smtClean="0"/>
              <a:t>Wave</a:t>
            </a:r>
            <a:r>
              <a:rPr lang="fr-CA" dirty="0" smtClean="0"/>
              <a:t> », </a:t>
            </a:r>
            <a:r>
              <a:rPr lang="fr-CA" dirty="0" err="1" smtClean="0"/>
              <a:t>you</a:t>
            </a:r>
            <a:r>
              <a:rPr lang="fr-CA" dirty="0" smtClean="0"/>
              <a:t> </a:t>
            </a:r>
            <a:r>
              <a:rPr lang="fr-CA" dirty="0" err="1" smtClean="0"/>
              <a:t>need</a:t>
            </a:r>
            <a:r>
              <a:rPr lang="fr-CA" dirty="0" smtClean="0"/>
              <a:t> to </a:t>
            </a:r>
            <a:r>
              <a:rPr lang="fr-CA" dirty="0" err="1" smtClean="0"/>
              <a:t>be</a:t>
            </a:r>
            <a:r>
              <a:rPr lang="fr-CA" dirty="0" smtClean="0"/>
              <a:t> </a:t>
            </a:r>
            <a:r>
              <a:rPr lang="fr-CA" dirty="0" err="1" smtClean="0"/>
              <a:t>informed</a:t>
            </a:r>
            <a:r>
              <a:rPr lang="fr-CA" dirty="0" smtClean="0"/>
              <a:t> of the major </a:t>
            </a:r>
            <a:r>
              <a:rPr lang="fr-CA" dirty="0" err="1" smtClean="0"/>
              <a:t>conflict</a:t>
            </a:r>
            <a:r>
              <a:rPr lang="fr-CA" dirty="0" smtClean="0"/>
              <a:t> of the </a:t>
            </a:r>
            <a:r>
              <a:rPr lang="fr-CA" dirty="0" err="1" smtClean="0"/>
              <a:t>novel</a:t>
            </a:r>
            <a:r>
              <a:rPr lang="fr-CA" dirty="0" smtClean="0"/>
              <a:t>: the 2004 tsunami </a:t>
            </a:r>
            <a:r>
              <a:rPr lang="fr-CA" dirty="0" err="1" smtClean="0"/>
              <a:t>disaster</a:t>
            </a:r>
            <a:r>
              <a:rPr lang="fr-CA" dirty="0" smtClean="0"/>
              <a:t>. </a:t>
            </a:r>
            <a:endParaRPr lang="fr-CA" dirty="0"/>
          </a:p>
        </p:txBody>
      </p:sp>
      <p:sp>
        <p:nvSpPr>
          <p:cNvPr id="4" name="Rectangle 3"/>
          <p:cNvSpPr/>
          <p:nvPr/>
        </p:nvSpPr>
        <p:spPr>
          <a:xfrm>
            <a:off x="2510286" y="3640673"/>
            <a:ext cx="7513608" cy="369332"/>
          </a:xfrm>
          <a:prstGeom prst="rect">
            <a:avLst/>
          </a:prstGeom>
        </p:spPr>
        <p:txBody>
          <a:bodyPr wrap="square">
            <a:spAutoFit/>
          </a:bodyPr>
          <a:lstStyle/>
          <a:p>
            <a:r>
              <a:rPr lang="fr-CA" dirty="0">
                <a:hlinkClick r:id="rId2"/>
              </a:rPr>
              <a:t>https://</a:t>
            </a:r>
            <a:r>
              <a:rPr lang="fr-CA" dirty="0" smtClean="0">
                <a:hlinkClick r:id="rId2"/>
              </a:rPr>
              <a:t>edpuzzle.com/media/58212490ae44125c086b920e</a:t>
            </a:r>
            <a:r>
              <a:rPr lang="fr-CA" dirty="0" smtClean="0"/>
              <a:t> </a:t>
            </a:r>
            <a:endParaRPr lang="fr-CA" dirty="0"/>
          </a:p>
        </p:txBody>
      </p:sp>
    </p:spTree>
    <p:extLst>
      <p:ext uri="{BB962C8B-B14F-4D97-AF65-F5344CB8AC3E}">
        <p14:creationId xmlns:p14="http://schemas.microsoft.com/office/powerpoint/2010/main" val="2102664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1255</TotalTime>
  <Words>242</Words>
  <Application>Microsoft Office PowerPoint</Application>
  <PresentationFormat>Grand écran</PresentationFormat>
  <Paragraphs>38</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Agency FB</vt:lpstr>
      <vt:lpstr>Arial</vt:lpstr>
      <vt:lpstr>Century Gothic</vt:lpstr>
      <vt:lpstr>Courier New</vt:lpstr>
      <vt:lpstr>Wingdings 3</vt:lpstr>
      <vt:lpstr>Ion</vt:lpstr>
      <vt:lpstr>WAVE BY  ERIC WALTERS</vt:lpstr>
      <vt:lpstr>WARNING</vt:lpstr>
      <vt:lpstr>The Story…</vt:lpstr>
      <vt:lpstr>Two Point of Views</vt:lpstr>
      <vt:lpstr>CHARACTERS</vt:lpstr>
      <vt:lpstr>From New York TO Phuket, Thailand</vt:lpstr>
      <vt:lpstr>SETTING: THAILAND</vt:lpstr>
      <vt:lpstr>DISASTER: TSUNAMI 2004</vt:lpstr>
      <vt:lpstr>EDPUZZLE: TSUNAMI THAILAND 2004</vt:lpstr>
      <vt:lpstr>On a paper, answer the following questions:</vt:lpstr>
      <vt:lpstr>FOR HOMEWORK:  READ CHP 1 and Answer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 BY  ERIC WALTERS</dc:title>
  <dc:creator>Ranalli David</dc:creator>
  <cp:lastModifiedBy>Ranalli David</cp:lastModifiedBy>
  <cp:revision>20</cp:revision>
  <dcterms:created xsi:type="dcterms:W3CDTF">2016-10-17T16:45:02Z</dcterms:created>
  <dcterms:modified xsi:type="dcterms:W3CDTF">2016-11-08T19:18:43Z</dcterms:modified>
</cp:coreProperties>
</file>